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handoutMasterIdLst>
    <p:handoutMasterId r:id="rId33"/>
  </p:handoutMasterIdLst>
  <p:sldIdLst>
    <p:sldId id="1298" r:id="rId2"/>
    <p:sldId id="1204" r:id="rId3"/>
    <p:sldId id="3296" r:id="rId4"/>
    <p:sldId id="3298" r:id="rId5"/>
    <p:sldId id="3299" r:id="rId6"/>
    <p:sldId id="3301" r:id="rId7"/>
    <p:sldId id="3295" r:id="rId8"/>
    <p:sldId id="1282" r:id="rId9"/>
    <p:sldId id="3294" r:id="rId10"/>
    <p:sldId id="3293" r:id="rId11"/>
    <p:sldId id="3297" r:id="rId12"/>
    <p:sldId id="3300" r:id="rId13"/>
    <p:sldId id="3303" r:id="rId14"/>
    <p:sldId id="3310" r:id="rId15"/>
    <p:sldId id="3304" r:id="rId16"/>
    <p:sldId id="3305" r:id="rId17"/>
    <p:sldId id="3307" r:id="rId18"/>
    <p:sldId id="3311" r:id="rId19"/>
    <p:sldId id="3309" r:id="rId20"/>
    <p:sldId id="3315" r:id="rId21"/>
    <p:sldId id="3316" r:id="rId22"/>
    <p:sldId id="3317" r:id="rId23"/>
    <p:sldId id="3313" r:id="rId24"/>
    <p:sldId id="3308" r:id="rId25"/>
    <p:sldId id="3302" r:id="rId26"/>
    <p:sldId id="3261" r:id="rId27"/>
    <p:sldId id="3306" r:id="rId28"/>
    <p:sldId id="3286" r:id="rId29"/>
    <p:sldId id="3318" r:id="rId30"/>
    <p:sldId id="3258" r:id="rId31"/>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extLst>
      <p:ext uri="{19B8F6BF-5375-455C-9EA6-DF929625EA0E}">
        <p15:presenceInfo xmlns:p15="http://schemas.microsoft.com/office/powerpoint/2012/main" userId="c36d22dc24b53d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ABDC"/>
    <a:srgbClr val="203864"/>
    <a:srgbClr val="4DCF89"/>
    <a:srgbClr val="7DD5C0"/>
    <a:srgbClr val="FAE9AE"/>
    <a:srgbClr val="4B4B4B"/>
    <a:srgbClr val="192C4F"/>
    <a:srgbClr val="F9F9F9"/>
    <a:srgbClr val="0C1526"/>
    <a:srgbClr val="E1E8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296AA-1530-4F6D-A740-76A95123BF81}" v="35" dt="2025-06-23T02:15:30.07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87257" autoAdjust="0"/>
  </p:normalViewPr>
  <p:slideViewPr>
    <p:cSldViewPr snapToGrid="0">
      <p:cViewPr varScale="1">
        <p:scale>
          <a:sx n="110" d="100"/>
          <a:sy n="110" d="100"/>
        </p:scale>
        <p:origin x="588" y="84"/>
      </p:cViewPr>
      <p:guideLst>
        <p:guide orient="horz" pos="2160"/>
        <p:guide pos="3840"/>
      </p:guideLst>
    </p:cSldViewPr>
  </p:slideViewPr>
  <p:notesTextViewPr>
    <p:cViewPr>
      <p:scale>
        <a:sx n="1" d="1"/>
        <a:sy n="1" d="1"/>
      </p:scale>
      <p:origin x="0" y="0"/>
    </p:cViewPr>
  </p:notesTextViewPr>
  <p:notesViewPr>
    <p:cSldViewPr snapToGrid="0">
      <p:cViewPr varScale="1">
        <p:scale>
          <a:sx n="103" d="100"/>
          <a:sy n="103" d="100"/>
        </p:scale>
        <p:origin x="4306"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Jiajie" userId="6bac5376-6ee6-4d90-b0a2-045445724720" providerId="ADAL" clId="{01B296AA-1530-4F6D-A740-76A95123BF81}"/>
    <pc:docChg chg="undo custSel modSld sldOrd">
      <pc:chgData name="XuJiajie" userId="6bac5376-6ee6-4d90-b0a2-045445724720" providerId="ADAL" clId="{01B296AA-1530-4F6D-A740-76A95123BF81}" dt="2025-06-23T06:53:52.094" v="1094" actId="20577"/>
      <pc:docMkLst>
        <pc:docMk/>
      </pc:docMkLst>
      <pc:sldChg chg="modSp mod">
        <pc:chgData name="XuJiajie" userId="6bac5376-6ee6-4d90-b0a2-045445724720" providerId="ADAL" clId="{01B296AA-1530-4F6D-A740-76A95123BF81}" dt="2025-06-23T06:53:52.094" v="1094" actId="20577"/>
        <pc:sldMkLst>
          <pc:docMk/>
          <pc:sldMk cId="0" sldId="1298"/>
        </pc:sldMkLst>
        <pc:spChg chg="mod">
          <ac:chgData name="XuJiajie" userId="6bac5376-6ee6-4d90-b0a2-045445724720" providerId="ADAL" clId="{01B296AA-1530-4F6D-A740-76A95123BF81}" dt="2025-06-23T06:53:52.094" v="1094" actId="20577"/>
          <ac:spMkLst>
            <pc:docMk/>
            <pc:sldMk cId="0" sldId="1298"/>
            <ac:spMk id="6" creationId="{00000000-0000-0000-0000-000000000000}"/>
          </ac:spMkLst>
        </pc:spChg>
      </pc:sldChg>
      <pc:sldChg chg="addSp delSp modSp mod modNotesTx">
        <pc:chgData name="XuJiajie" userId="6bac5376-6ee6-4d90-b0a2-045445724720" providerId="ADAL" clId="{01B296AA-1530-4F6D-A740-76A95123BF81}" dt="2025-06-23T02:31:03.240" v="1092" actId="1038"/>
        <pc:sldMkLst>
          <pc:docMk/>
          <pc:sldMk cId="1726801" sldId="3258"/>
        </pc:sldMkLst>
        <pc:spChg chg="mod">
          <ac:chgData name="XuJiajie" userId="6bac5376-6ee6-4d90-b0a2-045445724720" providerId="ADAL" clId="{01B296AA-1530-4F6D-A740-76A95123BF81}" dt="2025-06-23T01:46:08.183" v="483"/>
          <ac:spMkLst>
            <pc:docMk/>
            <pc:sldMk cId="1726801" sldId="3258"/>
            <ac:spMk id="2" creationId="{0893AF1F-D0D1-4AA9-A7FC-ED78F410E388}"/>
          </ac:spMkLst>
        </pc:spChg>
        <pc:spChg chg="del">
          <ac:chgData name="XuJiajie" userId="6bac5376-6ee6-4d90-b0a2-045445724720" providerId="ADAL" clId="{01B296AA-1530-4F6D-A740-76A95123BF81}" dt="2025-06-23T01:40:57.141" v="381" actId="478"/>
          <ac:spMkLst>
            <pc:docMk/>
            <pc:sldMk cId="1726801" sldId="3258"/>
            <ac:spMk id="3" creationId="{41C3F2CC-E8FD-41B5-AF25-5009442E0BDE}"/>
          </ac:spMkLst>
        </pc:spChg>
        <pc:spChg chg="add mod">
          <ac:chgData name="XuJiajie" userId="6bac5376-6ee6-4d90-b0a2-045445724720" providerId="ADAL" clId="{01B296AA-1530-4F6D-A740-76A95123BF81}" dt="2025-06-23T02:23:51.219" v="1081" actId="20577"/>
          <ac:spMkLst>
            <pc:docMk/>
            <pc:sldMk cId="1726801" sldId="3258"/>
            <ac:spMk id="5" creationId="{997E2EFC-DDA5-B872-D0DB-20192DCC10A4}"/>
          </ac:spMkLst>
        </pc:spChg>
        <pc:spChg chg="add mod">
          <ac:chgData name="XuJiajie" userId="6bac5376-6ee6-4d90-b0a2-045445724720" providerId="ADAL" clId="{01B296AA-1530-4F6D-A740-76A95123BF81}" dt="2025-06-23T02:03:17.250" v="664"/>
          <ac:spMkLst>
            <pc:docMk/>
            <pc:sldMk cId="1726801" sldId="3258"/>
            <ac:spMk id="8" creationId="{4BD4FF43-9D41-D83B-884F-472EC5F95921}"/>
          </ac:spMkLst>
        </pc:spChg>
        <pc:spChg chg="add mod ord">
          <ac:chgData name="XuJiajie" userId="6bac5376-6ee6-4d90-b0a2-045445724720" providerId="ADAL" clId="{01B296AA-1530-4F6D-A740-76A95123BF81}" dt="2025-06-23T02:31:01.277" v="1087" actId="1038"/>
          <ac:spMkLst>
            <pc:docMk/>
            <pc:sldMk cId="1726801" sldId="3258"/>
            <ac:spMk id="17" creationId="{B4FAF01B-81CC-846D-A4CE-9F4C6F3DAA7C}"/>
          </ac:spMkLst>
        </pc:spChg>
        <pc:spChg chg="add mod">
          <ac:chgData name="XuJiajie" userId="6bac5376-6ee6-4d90-b0a2-045445724720" providerId="ADAL" clId="{01B296AA-1530-4F6D-A740-76A95123BF81}" dt="2025-06-23T02:31:01.277" v="1087" actId="1038"/>
          <ac:spMkLst>
            <pc:docMk/>
            <pc:sldMk cId="1726801" sldId="3258"/>
            <ac:spMk id="18" creationId="{F3BFF1F0-13E4-19AE-4744-5A0CFE4258CA}"/>
          </ac:spMkLst>
        </pc:spChg>
        <pc:spChg chg="add mod">
          <ac:chgData name="XuJiajie" userId="6bac5376-6ee6-4d90-b0a2-045445724720" providerId="ADAL" clId="{01B296AA-1530-4F6D-A740-76A95123BF81}" dt="2025-06-23T02:31:01.277" v="1087" actId="1038"/>
          <ac:spMkLst>
            <pc:docMk/>
            <pc:sldMk cId="1726801" sldId="3258"/>
            <ac:spMk id="19" creationId="{A1B16718-1978-F15F-2484-6E46B6447077}"/>
          </ac:spMkLst>
        </pc:spChg>
        <pc:spChg chg="add mod">
          <ac:chgData name="XuJiajie" userId="6bac5376-6ee6-4d90-b0a2-045445724720" providerId="ADAL" clId="{01B296AA-1530-4F6D-A740-76A95123BF81}" dt="2025-06-23T02:31:01.277" v="1087" actId="1038"/>
          <ac:spMkLst>
            <pc:docMk/>
            <pc:sldMk cId="1726801" sldId="3258"/>
            <ac:spMk id="21" creationId="{C57052A7-A6D2-8E04-B10F-572AB503B059}"/>
          </ac:spMkLst>
        </pc:spChg>
        <pc:spChg chg="add mod">
          <ac:chgData name="XuJiajie" userId="6bac5376-6ee6-4d90-b0a2-045445724720" providerId="ADAL" clId="{01B296AA-1530-4F6D-A740-76A95123BF81}" dt="2025-06-23T02:31:01.277" v="1087" actId="1038"/>
          <ac:spMkLst>
            <pc:docMk/>
            <pc:sldMk cId="1726801" sldId="3258"/>
            <ac:spMk id="23" creationId="{A8690972-EBB2-35C4-4026-B4022ECDE1B0}"/>
          </ac:spMkLst>
        </pc:spChg>
        <pc:spChg chg="add mod">
          <ac:chgData name="XuJiajie" userId="6bac5376-6ee6-4d90-b0a2-045445724720" providerId="ADAL" clId="{01B296AA-1530-4F6D-A740-76A95123BF81}" dt="2025-06-23T02:31:01.277" v="1087" actId="1038"/>
          <ac:spMkLst>
            <pc:docMk/>
            <pc:sldMk cId="1726801" sldId="3258"/>
            <ac:spMk id="24" creationId="{FEE8CF66-6D9D-728E-C394-8A5272856606}"/>
          </ac:spMkLst>
        </pc:spChg>
        <pc:spChg chg="add mod">
          <ac:chgData name="XuJiajie" userId="6bac5376-6ee6-4d90-b0a2-045445724720" providerId="ADAL" clId="{01B296AA-1530-4F6D-A740-76A95123BF81}" dt="2025-06-23T02:31:01.277" v="1087" actId="1038"/>
          <ac:spMkLst>
            <pc:docMk/>
            <pc:sldMk cId="1726801" sldId="3258"/>
            <ac:spMk id="26" creationId="{890D5CDF-9A48-5E40-8D11-5126626F59D8}"/>
          </ac:spMkLst>
        </pc:spChg>
        <pc:spChg chg="add mod">
          <ac:chgData name="XuJiajie" userId="6bac5376-6ee6-4d90-b0a2-045445724720" providerId="ADAL" clId="{01B296AA-1530-4F6D-A740-76A95123BF81}" dt="2025-06-23T02:31:01.277" v="1087" actId="1038"/>
          <ac:spMkLst>
            <pc:docMk/>
            <pc:sldMk cId="1726801" sldId="3258"/>
            <ac:spMk id="28" creationId="{B5B3BB9D-CCBB-F701-5B48-8E7E2B300351}"/>
          </ac:spMkLst>
        </pc:spChg>
        <pc:graphicFrameChg chg="add del mod">
          <ac:chgData name="XuJiajie" userId="6bac5376-6ee6-4d90-b0a2-045445724720" providerId="ADAL" clId="{01B296AA-1530-4F6D-A740-76A95123BF81}" dt="2025-06-23T01:54:38.088" v="575"/>
          <ac:graphicFrameMkLst>
            <pc:docMk/>
            <pc:sldMk cId="1726801" sldId="3258"/>
            <ac:graphicFrameMk id="9" creationId="{FF273EFF-7937-E0E7-FE3B-6195D1B7BA17}"/>
          </ac:graphicFrameMkLst>
        </pc:graphicFrameChg>
        <pc:graphicFrameChg chg="add del mod">
          <ac:chgData name="XuJiajie" userId="6bac5376-6ee6-4d90-b0a2-045445724720" providerId="ADAL" clId="{01B296AA-1530-4F6D-A740-76A95123BF81}" dt="2025-06-23T01:55:43.415" v="591"/>
          <ac:graphicFrameMkLst>
            <pc:docMk/>
            <pc:sldMk cId="1726801" sldId="3258"/>
            <ac:graphicFrameMk id="12" creationId="{A243C1D9-4720-2B3C-91CD-2D5971BBCCE1}"/>
          </ac:graphicFrameMkLst>
        </pc:graphicFrameChg>
        <pc:picChg chg="add del mod">
          <ac:chgData name="XuJiajie" userId="6bac5376-6ee6-4d90-b0a2-045445724720" providerId="ADAL" clId="{01B296AA-1530-4F6D-A740-76A95123BF81}" dt="2025-06-23T01:40:52.111" v="380" actId="478"/>
          <ac:picMkLst>
            <pc:docMk/>
            <pc:sldMk cId="1726801" sldId="3258"/>
            <ac:picMk id="4" creationId="{6A0190BC-73C2-1D6E-1939-C4280B3F630D}"/>
          </ac:picMkLst>
        </pc:picChg>
        <pc:picChg chg="add del">
          <ac:chgData name="XuJiajie" userId="6bac5376-6ee6-4d90-b0a2-045445724720" providerId="ADAL" clId="{01B296AA-1530-4F6D-A740-76A95123BF81}" dt="2025-06-23T01:41:42.727" v="481" actId="478"/>
          <ac:picMkLst>
            <pc:docMk/>
            <pc:sldMk cId="1726801" sldId="3258"/>
            <ac:picMk id="6" creationId="{42B18271-67A5-370E-5D76-9C839AAF750E}"/>
          </ac:picMkLst>
        </pc:picChg>
        <pc:picChg chg="add del mod">
          <ac:chgData name="XuJiajie" userId="6bac5376-6ee6-4d90-b0a2-045445724720" providerId="ADAL" clId="{01B296AA-1530-4F6D-A740-76A95123BF81}" dt="2025-06-23T01:54:54.813" v="588" actId="478"/>
          <ac:picMkLst>
            <pc:docMk/>
            <pc:sldMk cId="1726801" sldId="3258"/>
            <ac:picMk id="11" creationId="{484F5F4B-88DE-D057-468C-1785C1A27CEB}"/>
          </ac:picMkLst>
        </pc:picChg>
        <pc:picChg chg="add mod ord modCrop">
          <ac:chgData name="XuJiajie" userId="6bac5376-6ee6-4d90-b0a2-045445724720" providerId="ADAL" clId="{01B296AA-1530-4F6D-A740-76A95123BF81}" dt="2025-06-23T02:31:03.240" v="1092" actId="1038"/>
          <ac:picMkLst>
            <pc:docMk/>
            <pc:sldMk cId="1726801" sldId="3258"/>
            <ac:picMk id="14" creationId="{C1DAD431-5DF3-C3BC-747C-121D9FD8E4C3}"/>
          </ac:picMkLst>
        </pc:picChg>
        <pc:picChg chg="add mod">
          <ac:chgData name="XuJiajie" userId="6bac5376-6ee6-4d90-b0a2-045445724720" providerId="ADAL" clId="{01B296AA-1530-4F6D-A740-76A95123BF81}" dt="2025-06-23T02:31:01.277" v="1087" actId="1038"/>
          <ac:picMkLst>
            <pc:docMk/>
            <pc:sldMk cId="1726801" sldId="3258"/>
            <ac:picMk id="15" creationId="{C230D4D5-F3F5-8808-8136-D9E61BB9A9BC}"/>
          </ac:picMkLst>
        </pc:picChg>
        <pc:picChg chg="add mod">
          <ac:chgData name="XuJiajie" userId="6bac5376-6ee6-4d90-b0a2-045445724720" providerId="ADAL" clId="{01B296AA-1530-4F6D-A740-76A95123BF81}" dt="2025-06-23T02:02:26.990" v="650" actId="1076"/>
          <ac:picMkLst>
            <pc:docMk/>
            <pc:sldMk cId="1726801" sldId="3258"/>
            <ac:picMk id="16" creationId="{3E76F3CD-365C-C605-35D4-8D7F8EC58974}"/>
          </ac:picMkLst>
        </pc:picChg>
        <pc:picChg chg="add mod">
          <ac:chgData name="XuJiajie" userId="6bac5376-6ee6-4d90-b0a2-045445724720" providerId="ADAL" clId="{01B296AA-1530-4F6D-A740-76A95123BF81}" dt="2025-06-23T02:31:01.277" v="1087" actId="1038"/>
          <ac:picMkLst>
            <pc:docMk/>
            <pc:sldMk cId="1726801" sldId="3258"/>
            <ac:picMk id="25" creationId="{AE95CE39-E204-C08B-374B-61CE5DAB97B6}"/>
          </ac:picMkLst>
        </pc:picChg>
        <pc:picChg chg="add mod">
          <ac:chgData name="XuJiajie" userId="6bac5376-6ee6-4d90-b0a2-045445724720" providerId="ADAL" clId="{01B296AA-1530-4F6D-A740-76A95123BF81}" dt="2025-06-23T02:15:02.537" v="941" actId="1076"/>
          <ac:picMkLst>
            <pc:docMk/>
            <pc:sldMk cId="1726801" sldId="3258"/>
            <ac:picMk id="27" creationId="{A685549C-517A-5E91-8975-32E6F4665E2F}"/>
          </ac:picMkLst>
        </pc:picChg>
      </pc:sldChg>
      <pc:sldChg chg="addSp delSp modSp mod">
        <pc:chgData name="XuJiajie" userId="6bac5376-6ee6-4d90-b0a2-045445724720" providerId="ADAL" clId="{01B296AA-1530-4F6D-A740-76A95123BF81}" dt="2025-06-23T01:50:59.180" v="549" actId="1076"/>
        <pc:sldMkLst>
          <pc:docMk/>
          <pc:sldMk cId="1327807329" sldId="3286"/>
        </pc:sldMkLst>
        <pc:spChg chg="mod">
          <ac:chgData name="XuJiajie" userId="6bac5376-6ee6-4d90-b0a2-045445724720" providerId="ADAL" clId="{01B296AA-1530-4F6D-A740-76A95123BF81}" dt="2025-06-23T01:49:34.193" v="536" actId="20577"/>
          <ac:spMkLst>
            <pc:docMk/>
            <pc:sldMk cId="1327807329" sldId="3286"/>
            <ac:spMk id="2" creationId="{9FD6B09F-6886-D996-AB60-5E918F19C494}"/>
          </ac:spMkLst>
        </pc:spChg>
        <pc:spChg chg="del">
          <ac:chgData name="XuJiajie" userId="6bac5376-6ee6-4d90-b0a2-045445724720" providerId="ADAL" clId="{01B296AA-1530-4F6D-A740-76A95123BF81}" dt="2025-06-23T01:50:22.174" v="537" actId="21"/>
          <ac:spMkLst>
            <pc:docMk/>
            <pc:sldMk cId="1327807329" sldId="3286"/>
            <ac:spMk id="3" creationId="{5FCA75FF-9310-5744-491C-44A36B6F2F9C}"/>
          </ac:spMkLst>
        </pc:spChg>
        <pc:spChg chg="add del mod">
          <ac:chgData name="XuJiajie" userId="6bac5376-6ee6-4d90-b0a2-045445724720" providerId="ADAL" clId="{01B296AA-1530-4F6D-A740-76A95123BF81}" dt="2025-06-22T11:37:38.240" v="307" actId="478"/>
          <ac:spMkLst>
            <pc:docMk/>
            <pc:sldMk cId="1327807329" sldId="3286"/>
            <ac:spMk id="3" creationId="{A122EAD9-CA16-2A71-FA1F-49A017516442}"/>
          </ac:spMkLst>
        </pc:spChg>
        <pc:spChg chg="del">
          <ac:chgData name="XuJiajie" userId="6bac5376-6ee6-4d90-b0a2-045445724720" providerId="ADAL" clId="{01B296AA-1530-4F6D-A740-76A95123BF81}" dt="2025-06-23T01:50:22.174" v="537" actId="21"/>
          <ac:spMkLst>
            <pc:docMk/>
            <pc:sldMk cId="1327807329" sldId="3286"/>
            <ac:spMk id="4" creationId="{4CC82A14-1509-9017-7704-B84CA3D6263F}"/>
          </ac:spMkLst>
        </pc:spChg>
        <pc:spChg chg="del">
          <ac:chgData name="XuJiajie" userId="6bac5376-6ee6-4d90-b0a2-045445724720" providerId="ADAL" clId="{01B296AA-1530-4F6D-A740-76A95123BF81}" dt="2025-06-23T01:50:22.174" v="537" actId="21"/>
          <ac:spMkLst>
            <pc:docMk/>
            <pc:sldMk cId="1327807329" sldId="3286"/>
            <ac:spMk id="5" creationId="{7AA107F5-AC69-24E0-7CCA-9A652D1E7DCE}"/>
          </ac:spMkLst>
        </pc:spChg>
        <pc:spChg chg="mod">
          <ac:chgData name="XuJiajie" userId="6bac5376-6ee6-4d90-b0a2-045445724720" providerId="ADAL" clId="{01B296AA-1530-4F6D-A740-76A95123BF81}" dt="2025-06-23T01:50:34.354" v="540"/>
          <ac:spMkLst>
            <pc:docMk/>
            <pc:sldMk cId="1327807329" sldId="3286"/>
            <ac:spMk id="14" creationId="{2B53A3CF-E2AB-F916-1D05-710A18F6E8DE}"/>
          </ac:spMkLst>
        </pc:spChg>
        <pc:spChg chg="mod">
          <ac:chgData name="XuJiajie" userId="6bac5376-6ee6-4d90-b0a2-045445724720" providerId="ADAL" clId="{01B296AA-1530-4F6D-A740-76A95123BF81}" dt="2025-06-23T01:50:34.354" v="540"/>
          <ac:spMkLst>
            <pc:docMk/>
            <pc:sldMk cId="1327807329" sldId="3286"/>
            <ac:spMk id="40" creationId="{DB076BC8-B6B2-D6D2-24F1-35C80C67F50B}"/>
          </ac:spMkLst>
        </pc:spChg>
        <pc:spChg chg="mod">
          <ac:chgData name="XuJiajie" userId="6bac5376-6ee6-4d90-b0a2-045445724720" providerId="ADAL" clId="{01B296AA-1530-4F6D-A740-76A95123BF81}" dt="2025-06-23T01:50:34.354" v="540"/>
          <ac:spMkLst>
            <pc:docMk/>
            <pc:sldMk cId="1327807329" sldId="3286"/>
            <ac:spMk id="41" creationId="{2AF0E821-37AA-DA9A-09FF-8C275017E61B}"/>
          </ac:spMkLst>
        </pc:spChg>
        <pc:spChg chg="mod">
          <ac:chgData name="XuJiajie" userId="6bac5376-6ee6-4d90-b0a2-045445724720" providerId="ADAL" clId="{01B296AA-1530-4F6D-A740-76A95123BF81}" dt="2025-06-23T01:50:34.354" v="540"/>
          <ac:spMkLst>
            <pc:docMk/>
            <pc:sldMk cId="1327807329" sldId="3286"/>
            <ac:spMk id="42" creationId="{B6B92EDE-CFA6-7F8D-87AA-7D88C95B7523}"/>
          </ac:spMkLst>
        </pc:spChg>
        <pc:spChg chg="mod">
          <ac:chgData name="XuJiajie" userId="6bac5376-6ee6-4d90-b0a2-045445724720" providerId="ADAL" clId="{01B296AA-1530-4F6D-A740-76A95123BF81}" dt="2025-06-23T01:50:34.354" v="540"/>
          <ac:spMkLst>
            <pc:docMk/>
            <pc:sldMk cId="1327807329" sldId="3286"/>
            <ac:spMk id="53" creationId="{44E26A42-9A17-9669-B55E-C6168AF5D6A1}"/>
          </ac:spMkLst>
        </pc:spChg>
        <pc:grpChg chg="add mod ord">
          <ac:chgData name="XuJiajie" userId="6bac5376-6ee6-4d90-b0a2-045445724720" providerId="ADAL" clId="{01B296AA-1530-4F6D-A740-76A95123BF81}" dt="2025-06-23T01:50:59.180" v="549" actId="1076"/>
          <ac:grpSpMkLst>
            <pc:docMk/>
            <pc:sldMk cId="1327807329" sldId="3286"/>
            <ac:grpSpMk id="6" creationId="{C0BE8F93-D515-A8FF-6E5C-3E7BCE0A6619}"/>
          </ac:grpSpMkLst>
        </pc:grpChg>
        <pc:grpChg chg="mod">
          <ac:chgData name="XuJiajie" userId="6bac5376-6ee6-4d90-b0a2-045445724720" providerId="ADAL" clId="{01B296AA-1530-4F6D-A740-76A95123BF81}" dt="2025-06-23T01:50:34.354" v="540"/>
          <ac:grpSpMkLst>
            <pc:docMk/>
            <pc:sldMk cId="1327807329" sldId="3286"/>
            <ac:grpSpMk id="9" creationId="{2B6D8D59-4F3C-6D7C-8A24-C9943AB05A6A}"/>
          </ac:grpSpMkLst>
        </pc:grpChg>
        <pc:picChg chg="mod">
          <ac:chgData name="XuJiajie" userId="6bac5376-6ee6-4d90-b0a2-045445724720" providerId="ADAL" clId="{01B296AA-1530-4F6D-A740-76A95123BF81}" dt="2025-06-23T01:50:34.354" v="540"/>
          <ac:picMkLst>
            <pc:docMk/>
            <pc:sldMk cId="1327807329" sldId="3286"/>
            <ac:picMk id="11" creationId="{54182864-E626-01EC-153D-690B7AFD5D15}"/>
          </ac:picMkLst>
        </pc:picChg>
        <pc:picChg chg="add mod ord">
          <ac:chgData name="XuJiajie" userId="6bac5376-6ee6-4d90-b0a2-045445724720" providerId="ADAL" clId="{01B296AA-1530-4F6D-A740-76A95123BF81}" dt="2025-06-23T01:50:59.180" v="549" actId="1076"/>
          <ac:picMkLst>
            <pc:docMk/>
            <pc:sldMk cId="1327807329" sldId="3286"/>
            <ac:picMk id="45" creationId="{17ED85D5-F963-C84D-531D-AFFE24FC6EE6}"/>
          </ac:picMkLst>
        </pc:picChg>
        <pc:cxnChg chg="mod">
          <ac:chgData name="XuJiajie" userId="6bac5376-6ee6-4d90-b0a2-045445724720" providerId="ADAL" clId="{01B296AA-1530-4F6D-A740-76A95123BF81}" dt="2025-06-23T01:50:34.354" v="540"/>
          <ac:cxnSpMkLst>
            <pc:docMk/>
            <pc:sldMk cId="1327807329" sldId="3286"/>
            <ac:cxnSpMk id="49" creationId="{E5B6EB1E-4913-AFCD-7982-13E694DA402D}"/>
          </ac:cxnSpMkLst>
        </pc:cxnChg>
      </pc:sldChg>
      <pc:sldChg chg="modSp mod">
        <pc:chgData name="XuJiajie" userId="6bac5376-6ee6-4d90-b0a2-045445724720" providerId="ADAL" clId="{01B296AA-1530-4F6D-A740-76A95123BF81}" dt="2025-06-22T10:48:11.620" v="225" actId="1076"/>
        <pc:sldMkLst>
          <pc:docMk/>
          <pc:sldMk cId="3839942328" sldId="3301"/>
        </pc:sldMkLst>
        <pc:spChg chg="mod">
          <ac:chgData name="XuJiajie" userId="6bac5376-6ee6-4d90-b0a2-045445724720" providerId="ADAL" clId="{01B296AA-1530-4F6D-A740-76A95123BF81}" dt="2025-06-22T10:47:33.582" v="209" actId="20577"/>
          <ac:spMkLst>
            <pc:docMk/>
            <pc:sldMk cId="3839942328" sldId="3301"/>
            <ac:spMk id="4" creationId="{596CDE34-4228-CDFE-F908-EBB439F9187B}"/>
          </ac:spMkLst>
        </pc:spChg>
        <pc:spChg chg="mod">
          <ac:chgData name="XuJiajie" userId="6bac5376-6ee6-4d90-b0a2-045445724720" providerId="ADAL" clId="{01B296AA-1530-4F6D-A740-76A95123BF81}" dt="2025-06-22T10:47:41.120" v="212" actId="1076"/>
          <ac:spMkLst>
            <pc:docMk/>
            <pc:sldMk cId="3839942328" sldId="3301"/>
            <ac:spMk id="6" creationId="{087528C8-B627-489B-3F98-3915F7B064CB}"/>
          </ac:spMkLst>
        </pc:spChg>
        <pc:spChg chg="mod">
          <ac:chgData name="XuJiajie" userId="6bac5376-6ee6-4d90-b0a2-045445724720" providerId="ADAL" clId="{01B296AA-1530-4F6D-A740-76A95123BF81}" dt="2025-06-22T10:47:42.804" v="213" actId="1076"/>
          <ac:spMkLst>
            <pc:docMk/>
            <pc:sldMk cId="3839942328" sldId="3301"/>
            <ac:spMk id="8" creationId="{71E76B11-CD55-1181-1641-CE8EB919F7DB}"/>
          </ac:spMkLst>
        </pc:spChg>
        <pc:spChg chg="mod">
          <ac:chgData name="XuJiajie" userId="6bac5376-6ee6-4d90-b0a2-045445724720" providerId="ADAL" clId="{01B296AA-1530-4F6D-A740-76A95123BF81}" dt="2025-06-22T10:47:51.082" v="217" actId="1076"/>
          <ac:spMkLst>
            <pc:docMk/>
            <pc:sldMk cId="3839942328" sldId="3301"/>
            <ac:spMk id="11" creationId="{135B0C02-C700-9186-E9DD-1DD9C599402E}"/>
          </ac:spMkLst>
        </pc:spChg>
        <pc:spChg chg="mod">
          <ac:chgData name="XuJiajie" userId="6bac5376-6ee6-4d90-b0a2-045445724720" providerId="ADAL" clId="{01B296AA-1530-4F6D-A740-76A95123BF81}" dt="2025-06-22T10:47:59.245" v="220" actId="1076"/>
          <ac:spMkLst>
            <pc:docMk/>
            <pc:sldMk cId="3839942328" sldId="3301"/>
            <ac:spMk id="15" creationId="{FF197862-B9AB-869B-BEA5-E14416F9B187}"/>
          </ac:spMkLst>
        </pc:spChg>
        <pc:spChg chg="mod">
          <ac:chgData name="XuJiajie" userId="6bac5376-6ee6-4d90-b0a2-045445724720" providerId="ADAL" clId="{01B296AA-1530-4F6D-A740-76A95123BF81}" dt="2025-06-22T10:48:01.701" v="221" actId="1076"/>
          <ac:spMkLst>
            <pc:docMk/>
            <pc:sldMk cId="3839942328" sldId="3301"/>
            <ac:spMk id="16" creationId="{94F3B0E4-3239-FF2A-F1D5-A4BC55D7EBFC}"/>
          </ac:spMkLst>
        </pc:spChg>
        <pc:spChg chg="mod">
          <ac:chgData name="XuJiajie" userId="6bac5376-6ee6-4d90-b0a2-045445724720" providerId="ADAL" clId="{01B296AA-1530-4F6D-A740-76A95123BF81}" dt="2025-06-22T10:48:04.262" v="222" actId="1076"/>
          <ac:spMkLst>
            <pc:docMk/>
            <pc:sldMk cId="3839942328" sldId="3301"/>
            <ac:spMk id="17" creationId="{68E61638-F87E-166F-1B50-EAFB9D8AEE8F}"/>
          </ac:spMkLst>
        </pc:spChg>
        <pc:spChg chg="mod">
          <ac:chgData name="XuJiajie" userId="6bac5376-6ee6-4d90-b0a2-045445724720" providerId="ADAL" clId="{01B296AA-1530-4F6D-A740-76A95123BF81}" dt="2025-06-22T10:47:53.074" v="218" actId="1076"/>
          <ac:spMkLst>
            <pc:docMk/>
            <pc:sldMk cId="3839942328" sldId="3301"/>
            <ac:spMk id="19" creationId="{B1084F5B-CDE9-7A66-F4BD-95FAFC733CDA}"/>
          </ac:spMkLst>
        </pc:spChg>
        <pc:spChg chg="mod">
          <ac:chgData name="XuJiajie" userId="6bac5376-6ee6-4d90-b0a2-045445724720" providerId="ADAL" clId="{01B296AA-1530-4F6D-A740-76A95123BF81}" dt="2025-06-22T10:48:11.620" v="225" actId="1076"/>
          <ac:spMkLst>
            <pc:docMk/>
            <pc:sldMk cId="3839942328" sldId="3301"/>
            <ac:spMk id="20" creationId="{BE231779-757E-F698-D8D2-9CA1F8F8955A}"/>
          </ac:spMkLst>
        </pc:spChg>
        <pc:spChg chg="mod">
          <ac:chgData name="XuJiajie" userId="6bac5376-6ee6-4d90-b0a2-045445724720" providerId="ADAL" clId="{01B296AA-1530-4F6D-A740-76A95123BF81}" dt="2025-06-22T10:47:56.142" v="219" actId="1076"/>
          <ac:spMkLst>
            <pc:docMk/>
            <pc:sldMk cId="3839942328" sldId="3301"/>
            <ac:spMk id="26" creationId="{F8BED808-58A0-4AA8-8B7C-5405ADDBA070}"/>
          </ac:spMkLst>
        </pc:spChg>
        <pc:spChg chg="mod">
          <ac:chgData name="XuJiajie" userId="6bac5376-6ee6-4d90-b0a2-045445724720" providerId="ADAL" clId="{01B296AA-1530-4F6D-A740-76A95123BF81}" dt="2025-06-22T10:48:09.883" v="224" actId="1076"/>
          <ac:spMkLst>
            <pc:docMk/>
            <pc:sldMk cId="3839942328" sldId="3301"/>
            <ac:spMk id="27" creationId="{F3E2A71D-C520-3CD4-4FB5-3B07A27F4A19}"/>
          </ac:spMkLst>
        </pc:spChg>
      </pc:sldChg>
      <pc:sldChg chg="modSp mod">
        <pc:chgData name="XuJiajie" userId="6bac5376-6ee6-4d90-b0a2-045445724720" providerId="ADAL" clId="{01B296AA-1530-4F6D-A740-76A95123BF81}" dt="2025-06-22T11:38:41.327" v="318" actId="1076"/>
        <pc:sldMkLst>
          <pc:docMk/>
          <pc:sldMk cId="410201212" sldId="3306"/>
        </pc:sldMkLst>
        <pc:spChg chg="mod">
          <ac:chgData name="XuJiajie" userId="6bac5376-6ee6-4d90-b0a2-045445724720" providerId="ADAL" clId="{01B296AA-1530-4F6D-A740-76A95123BF81}" dt="2025-06-22T11:38:25.164" v="317" actId="20577"/>
          <ac:spMkLst>
            <pc:docMk/>
            <pc:sldMk cId="410201212" sldId="3306"/>
            <ac:spMk id="5" creationId="{EF9D3F92-F919-5ACE-241B-3BA77FDD860B}"/>
          </ac:spMkLst>
        </pc:spChg>
        <pc:spChg chg="mod">
          <ac:chgData name="XuJiajie" userId="6bac5376-6ee6-4d90-b0a2-045445724720" providerId="ADAL" clId="{01B296AA-1530-4F6D-A740-76A95123BF81}" dt="2025-06-22T11:38:41.327" v="318" actId="1076"/>
          <ac:spMkLst>
            <pc:docMk/>
            <pc:sldMk cId="410201212" sldId="3306"/>
            <ac:spMk id="6" creationId="{1AC2CD69-9AF7-D9CB-12E4-4C1D40420BA8}"/>
          </ac:spMkLst>
        </pc:spChg>
      </pc:sldChg>
      <pc:sldChg chg="modSp ord">
        <pc:chgData name="XuJiajie" userId="6bac5376-6ee6-4d90-b0a2-045445724720" providerId="ADAL" clId="{01B296AA-1530-4F6D-A740-76A95123BF81}" dt="2025-06-22T10:34:59.176" v="2"/>
        <pc:sldMkLst>
          <pc:docMk/>
          <pc:sldMk cId="3987429491" sldId="3307"/>
        </pc:sldMkLst>
        <pc:spChg chg="mod">
          <ac:chgData name="XuJiajie" userId="6bac5376-6ee6-4d90-b0a2-045445724720" providerId="ADAL" clId="{01B296AA-1530-4F6D-A740-76A95123BF81}" dt="2025-06-22T10:34:59.176" v="2"/>
          <ac:spMkLst>
            <pc:docMk/>
            <pc:sldMk cId="3987429491" sldId="3307"/>
            <ac:spMk id="13" creationId="{110CE5B3-DB6A-2FB8-5EAB-0EB7D970AFFB}"/>
          </ac:spMkLst>
        </pc:spChg>
      </pc:sldChg>
      <pc:sldChg chg="delSp modSp mod">
        <pc:chgData name="XuJiajie" userId="6bac5376-6ee6-4d90-b0a2-045445724720" providerId="ADAL" clId="{01B296AA-1530-4F6D-A740-76A95123BF81}" dt="2025-06-22T10:35:16.064" v="7" actId="1076"/>
        <pc:sldMkLst>
          <pc:docMk/>
          <pc:sldMk cId="83608827" sldId="3309"/>
        </pc:sldMkLst>
        <pc:spChg chg="mod">
          <ac:chgData name="XuJiajie" userId="6bac5376-6ee6-4d90-b0a2-045445724720" providerId="ADAL" clId="{01B296AA-1530-4F6D-A740-76A95123BF81}" dt="2025-06-22T10:35:16.064" v="7" actId="1076"/>
          <ac:spMkLst>
            <pc:docMk/>
            <pc:sldMk cId="83608827" sldId="3309"/>
            <ac:spMk id="4" creationId="{FDAEA3E4-3C3D-74FA-2726-6AFFAB1038F0}"/>
          </ac:spMkLst>
        </pc:spChg>
        <pc:spChg chg="mod">
          <ac:chgData name="XuJiajie" userId="6bac5376-6ee6-4d90-b0a2-045445724720" providerId="ADAL" clId="{01B296AA-1530-4F6D-A740-76A95123BF81}" dt="2025-06-22T10:35:16.064" v="7" actId="1076"/>
          <ac:spMkLst>
            <pc:docMk/>
            <pc:sldMk cId="83608827" sldId="3309"/>
            <ac:spMk id="10" creationId="{ADF46C33-7FEC-1926-D36B-63A5214EB681}"/>
          </ac:spMkLst>
        </pc:spChg>
        <pc:spChg chg="mod">
          <ac:chgData name="XuJiajie" userId="6bac5376-6ee6-4d90-b0a2-045445724720" providerId="ADAL" clId="{01B296AA-1530-4F6D-A740-76A95123BF81}" dt="2025-06-22T10:35:16.064" v="7" actId="1076"/>
          <ac:spMkLst>
            <pc:docMk/>
            <pc:sldMk cId="83608827" sldId="3309"/>
            <ac:spMk id="11" creationId="{9081AED5-4B6A-C17E-22A6-F6A884795A0E}"/>
          </ac:spMkLst>
        </pc:spChg>
        <pc:spChg chg="mod">
          <ac:chgData name="XuJiajie" userId="6bac5376-6ee6-4d90-b0a2-045445724720" providerId="ADAL" clId="{01B296AA-1530-4F6D-A740-76A95123BF81}" dt="2025-06-22T10:35:16.064" v="7" actId="1076"/>
          <ac:spMkLst>
            <pc:docMk/>
            <pc:sldMk cId="83608827" sldId="3309"/>
            <ac:spMk id="12" creationId="{950808BE-573E-B609-BBD1-BE9C4BE1B0CB}"/>
          </ac:spMkLst>
        </pc:spChg>
        <pc:spChg chg="mod">
          <ac:chgData name="XuJiajie" userId="6bac5376-6ee6-4d90-b0a2-045445724720" providerId="ADAL" clId="{01B296AA-1530-4F6D-A740-76A95123BF81}" dt="2025-06-22T10:35:06.969" v="4"/>
          <ac:spMkLst>
            <pc:docMk/>
            <pc:sldMk cId="83608827" sldId="3309"/>
            <ac:spMk id="13" creationId="{9E8BB38A-C83D-9C10-A59C-70A6DBD0E8BE}"/>
          </ac:spMkLst>
        </pc:spChg>
        <pc:spChg chg="mod">
          <ac:chgData name="XuJiajie" userId="6bac5376-6ee6-4d90-b0a2-045445724720" providerId="ADAL" clId="{01B296AA-1530-4F6D-A740-76A95123BF81}" dt="2025-06-22T10:35:16.064" v="7" actId="1076"/>
          <ac:spMkLst>
            <pc:docMk/>
            <pc:sldMk cId="83608827" sldId="3309"/>
            <ac:spMk id="14" creationId="{C0905A43-86CC-84C6-1466-213F6035ADE2}"/>
          </ac:spMkLst>
        </pc:spChg>
        <pc:spChg chg="mod">
          <ac:chgData name="XuJiajie" userId="6bac5376-6ee6-4d90-b0a2-045445724720" providerId="ADAL" clId="{01B296AA-1530-4F6D-A740-76A95123BF81}" dt="2025-06-22T10:35:16.064" v="7" actId="1076"/>
          <ac:spMkLst>
            <pc:docMk/>
            <pc:sldMk cId="83608827" sldId="3309"/>
            <ac:spMk id="20" creationId="{3024B0BC-D6B4-453F-8A3F-E926506A0479}"/>
          </ac:spMkLst>
        </pc:spChg>
        <pc:spChg chg="mod">
          <ac:chgData name="XuJiajie" userId="6bac5376-6ee6-4d90-b0a2-045445724720" providerId="ADAL" clId="{01B296AA-1530-4F6D-A740-76A95123BF81}" dt="2025-06-22T10:35:16.064" v="7" actId="1076"/>
          <ac:spMkLst>
            <pc:docMk/>
            <pc:sldMk cId="83608827" sldId="3309"/>
            <ac:spMk id="22" creationId="{03D73C15-5D5F-92A5-AB68-933A50298EAC}"/>
          </ac:spMkLst>
        </pc:spChg>
        <pc:spChg chg="mod">
          <ac:chgData name="XuJiajie" userId="6bac5376-6ee6-4d90-b0a2-045445724720" providerId="ADAL" clId="{01B296AA-1530-4F6D-A740-76A95123BF81}" dt="2025-06-22T10:35:16.064" v="7" actId="1076"/>
          <ac:spMkLst>
            <pc:docMk/>
            <pc:sldMk cId="83608827" sldId="3309"/>
            <ac:spMk id="27" creationId="{0811E3F4-7A7C-7472-E0BC-6232203AE96F}"/>
          </ac:spMkLst>
        </pc:spChg>
        <pc:spChg chg="del mod">
          <ac:chgData name="XuJiajie" userId="6bac5376-6ee6-4d90-b0a2-045445724720" providerId="ADAL" clId="{01B296AA-1530-4F6D-A740-76A95123BF81}" dt="2025-06-22T10:35:08.757" v="5" actId="478"/>
          <ac:spMkLst>
            <pc:docMk/>
            <pc:sldMk cId="83608827" sldId="3309"/>
            <ac:spMk id="29" creationId="{190BCE85-E1A2-A69B-151D-456323E3F1D9}"/>
          </ac:spMkLst>
        </pc:spChg>
      </pc:sldChg>
      <pc:sldChg chg="modSp mod">
        <pc:chgData name="XuJiajie" userId="6bac5376-6ee6-4d90-b0a2-045445724720" providerId="ADAL" clId="{01B296AA-1530-4F6D-A740-76A95123BF81}" dt="2025-06-22T10:36:51.298" v="44" actId="20577"/>
        <pc:sldMkLst>
          <pc:docMk/>
          <pc:sldMk cId="1009653453" sldId="3315"/>
        </pc:sldMkLst>
        <pc:spChg chg="mod">
          <ac:chgData name="XuJiajie" userId="6bac5376-6ee6-4d90-b0a2-045445724720" providerId="ADAL" clId="{01B296AA-1530-4F6D-A740-76A95123BF81}" dt="2025-06-22T10:36:51.298" v="44" actId="20577"/>
          <ac:spMkLst>
            <pc:docMk/>
            <pc:sldMk cId="1009653453" sldId="3315"/>
            <ac:spMk id="13" creationId="{2A594F71-180D-A0D0-EC7B-0F80CE029B7F}"/>
          </ac:spMkLst>
        </pc:spChg>
        <pc:spChg chg="mod">
          <ac:chgData name="XuJiajie" userId="6bac5376-6ee6-4d90-b0a2-045445724720" providerId="ADAL" clId="{01B296AA-1530-4F6D-A740-76A95123BF81}" dt="2025-06-22T10:35:53.687" v="23" actId="1076"/>
          <ac:spMkLst>
            <pc:docMk/>
            <pc:sldMk cId="1009653453" sldId="3315"/>
            <ac:spMk id="29" creationId="{93777D70-9600-A125-E7DA-44D2EB667B21}"/>
          </ac:spMkLst>
        </pc:spChg>
        <pc:picChg chg="mod">
          <ac:chgData name="XuJiajie" userId="6bac5376-6ee6-4d90-b0a2-045445724720" providerId="ADAL" clId="{01B296AA-1530-4F6D-A740-76A95123BF81}" dt="2025-06-22T10:35:36.261" v="12" actId="1076"/>
          <ac:picMkLst>
            <pc:docMk/>
            <pc:sldMk cId="1009653453" sldId="3315"/>
            <ac:picMk id="2" creationId="{B3D2D6DD-32A4-9D22-B79E-9EE71089BFCE}"/>
          </ac:picMkLst>
        </pc:picChg>
      </pc:sldChg>
      <pc:sldChg chg="modSp mod">
        <pc:chgData name="XuJiajie" userId="6bac5376-6ee6-4d90-b0a2-045445724720" providerId="ADAL" clId="{01B296AA-1530-4F6D-A740-76A95123BF81}" dt="2025-06-22T10:36:37.156" v="39" actId="1076"/>
        <pc:sldMkLst>
          <pc:docMk/>
          <pc:sldMk cId="582221624" sldId="3316"/>
        </pc:sldMkLst>
        <pc:spChg chg="mod">
          <ac:chgData name="XuJiajie" userId="6bac5376-6ee6-4d90-b0a2-045445724720" providerId="ADAL" clId="{01B296AA-1530-4F6D-A740-76A95123BF81}" dt="2025-06-22T10:36:26.496" v="32" actId="1076"/>
          <ac:spMkLst>
            <pc:docMk/>
            <pc:sldMk cId="582221624" sldId="3316"/>
            <ac:spMk id="8" creationId="{877A80A8-E073-2B49-C9D4-706A408829F8}"/>
          </ac:spMkLst>
        </pc:spChg>
        <pc:spChg chg="mod">
          <ac:chgData name="XuJiajie" userId="6bac5376-6ee6-4d90-b0a2-045445724720" providerId="ADAL" clId="{01B296AA-1530-4F6D-A740-76A95123BF81}" dt="2025-06-22T10:36:02.039" v="25"/>
          <ac:spMkLst>
            <pc:docMk/>
            <pc:sldMk cId="582221624" sldId="3316"/>
            <ac:spMk id="13" creationId="{BE58A5DD-CFF6-AC7A-92DF-3531CA67321D}"/>
          </ac:spMkLst>
        </pc:spChg>
        <pc:spChg chg="mod">
          <ac:chgData name="XuJiajie" userId="6bac5376-6ee6-4d90-b0a2-045445724720" providerId="ADAL" clId="{01B296AA-1530-4F6D-A740-76A95123BF81}" dt="2025-06-22T10:36:04.157" v="26" actId="1076"/>
          <ac:spMkLst>
            <pc:docMk/>
            <pc:sldMk cId="582221624" sldId="3316"/>
            <ac:spMk id="29" creationId="{B7C7F80A-40A0-8FD6-12CC-ACEE4772C3C6}"/>
          </ac:spMkLst>
        </pc:spChg>
        <pc:picChg chg="mod">
          <ac:chgData name="XuJiajie" userId="6bac5376-6ee6-4d90-b0a2-045445724720" providerId="ADAL" clId="{01B296AA-1530-4F6D-A740-76A95123BF81}" dt="2025-06-22T10:36:33.297" v="36" actId="14100"/>
          <ac:picMkLst>
            <pc:docMk/>
            <pc:sldMk cId="582221624" sldId="3316"/>
            <ac:picMk id="4" creationId="{A32FDF50-6DE3-C362-51C7-ADAB638BD85B}"/>
          </ac:picMkLst>
        </pc:picChg>
        <pc:picChg chg="mod">
          <ac:chgData name="XuJiajie" userId="6bac5376-6ee6-4d90-b0a2-045445724720" providerId="ADAL" clId="{01B296AA-1530-4F6D-A740-76A95123BF81}" dt="2025-06-22T10:36:35.596" v="37" actId="1076"/>
          <ac:picMkLst>
            <pc:docMk/>
            <pc:sldMk cId="582221624" sldId="3316"/>
            <ac:picMk id="9" creationId="{08E2DC2D-7AEB-4000-C0F8-5595D18781FD}"/>
          </ac:picMkLst>
        </pc:picChg>
        <pc:picChg chg="mod">
          <ac:chgData name="XuJiajie" userId="6bac5376-6ee6-4d90-b0a2-045445724720" providerId="ADAL" clId="{01B296AA-1530-4F6D-A740-76A95123BF81}" dt="2025-06-22T10:36:37.156" v="39" actId="1076"/>
          <ac:picMkLst>
            <pc:docMk/>
            <pc:sldMk cId="582221624" sldId="3316"/>
            <ac:picMk id="10" creationId="{510EE5C1-76F0-D9BF-4CC6-1CDE8DCE2FCC}"/>
          </ac:picMkLst>
        </pc:picChg>
      </pc:sldChg>
      <pc:sldChg chg="modSp mod">
        <pc:chgData name="XuJiajie" userId="6bac5376-6ee6-4d90-b0a2-045445724720" providerId="ADAL" clId="{01B296AA-1530-4F6D-A740-76A95123BF81}" dt="2025-06-22T10:36:49.599" v="43" actId="20577"/>
        <pc:sldMkLst>
          <pc:docMk/>
          <pc:sldMk cId="1675700502" sldId="3317"/>
        </pc:sldMkLst>
        <pc:spChg chg="mod">
          <ac:chgData name="XuJiajie" userId="6bac5376-6ee6-4d90-b0a2-045445724720" providerId="ADAL" clId="{01B296AA-1530-4F6D-A740-76A95123BF81}" dt="2025-06-22T10:36:49.599" v="43" actId="20577"/>
          <ac:spMkLst>
            <pc:docMk/>
            <pc:sldMk cId="1675700502" sldId="3317"/>
            <ac:spMk id="13" creationId="{64D9EC56-DEFD-4F53-5259-FF156FCE79B7}"/>
          </ac:spMkLst>
        </pc:spChg>
        <pc:spChg chg="mod">
          <ac:chgData name="XuJiajie" userId="6bac5376-6ee6-4d90-b0a2-045445724720" providerId="ADAL" clId="{01B296AA-1530-4F6D-A740-76A95123BF81}" dt="2025-06-22T10:36:44.415" v="41" actId="1076"/>
          <ac:spMkLst>
            <pc:docMk/>
            <pc:sldMk cId="1675700502" sldId="3317"/>
            <ac:spMk id="29" creationId="{A78EBE25-7E7A-28FE-6492-F37F4D5D3155}"/>
          </ac:spMkLst>
        </pc:spChg>
      </pc:sldChg>
      <pc:sldChg chg="addSp delSp modSp mod modNotesTx">
        <pc:chgData name="XuJiajie" userId="6bac5376-6ee6-4d90-b0a2-045445724720" providerId="ADAL" clId="{01B296AA-1530-4F6D-A740-76A95123BF81}" dt="2025-06-23T02:22:36.898" v="1074" actId="20577"/>
        <pc:sldMkLst>
          <pc:docMk/>
          <pc:sldMk cId="1677103665" sldId="3318"/>
        </pc:sldMkLst>
        <pc:spChg chg="add mod">
          <ac:chgData name="XuJiajie" userId="6bac5376-6ee6-4d90-b0a2-045445724720" providerId="ADAL" clId="{01B296AA-1530-4F6D-A740-76A95123BF81}" dt="2025-06-23T01:40:41.005" v="378" actId="1076"/>
          <ac:spMkLst>
            <pc:docMk/>
            <pc:sldMk cId="1677103665" sldId="3318"/>
            <ac:spMk id="4" creationId="{D5329BDF-73F6-147A-74D1-CEA45963CC8E}"/>
          </ac:spMkLst>
        </pc:spChg>
        <pc:spChg chg="add del mod">
          <ac:chgData name="XuJiajie" userId="6bac5376-6ee6-4d90-b0a2-045445724720" providerId="ADAL" clId="{01B296AA-1530-4F6D-A740-76A95123BF81}" dt="2025-06-23T02:08:06.288" v="770" actId="207"/>
          <ac:spMkLst>
            <pc:docMk/>
            <pc:sldMk cId="1677103665" sldId="3318"/>
            <ac:spMk id="5" creationId="{5FCA75FF-9310-5744-491C-44A36B6F2F9C}"/>
          </ac:spMkLst>
        </pc:spChg>
        <pc:spChg chg="add del mod">
          <ac:chgData name="XuJiajie" userId="6bac5376-6ee6-4d90-b0a2-045445724720" providerId="ADAL" clId="{01B296AA-1530-4F6D-A740-76A95123BF81}" dt="2025-06-23T02:10:15.061" v="779" actId="1076"/>
          <ac:spMkLst>
            <pc:docMk/>
            <pc:sldMk cId="1677103665" sldId="3318"/>
            <ac:spMk id="6" creationId="{4CC82A14-1509-9017-7704-B84CA3D6263F}"/>
          </ac:spMkLst>
        </pc:spChg>
        <pc:spChg chg="add del mod">
          <ac:chgData name="XuJiajie" userId="6bac5376-6ee6-4d90-b0a2-045445724720" providerId="ADAL" clId="{01B296AA-1530-4F6D-A740-76A95123BF81}" dt="2025-06-23T02:08:06.288" v="770" actId="207"/>
          <ac:spMkLst>
            <pc:docMk/>
            <pc:sldMk cId="1677103665" sldId="3318"/>
            <ac:spMk id="7" creationId="{7AA107F5-AC69-24E0-7CCA-9A652D1E7DCE}"/>
          </ac:spMkLst>
        </pc:spChg>
        <pc:spChg chg="add mod">
          <ac:chgData name="XuJiajie" userId="6bac5376-6ee6-4d90-b0a2-045445724720" providerId="ADAL" clId="{01B296AA-1530-4F6D-A740-76A95123BF81}" dt="2025-06-23T02:16:41.042" v="991" actId="1076"/>
          <ac:spMkLst>
            <pc:docMk/>
            <pc:sldMk cId="1677103665" sldId="3318"/>
            <ac:spMk id="8" creationId="{562B4F97-B6B8-1CE9-3DE3-7CBA561B6955}"/>
          </ac:spMkLst>
        </pc:spChg>
        <pc:spChg chg="mod">
          <ac:chgData name="XuJiajie" userId="6bac5376-6ee6-4d90-b0a2-045445724720" providerId="ADAL" clId="{01B296AA-1530-4F6D-A740-76A95123BF81}" dt="2025-06-23T02:10:33.501" v="792" actId="1076"/>
          <ac:spMkLst>
            <pc:docMk/>
            <pc:sldMk cId="1677103665" sldId="3318"/>
            <ac:spMk id="12" creationId="{5A5BDEF4-D171-A0D3-F934-165BC51D9644}"/>
          </ac:spMkLst>
        </pc:spChg>
        <pc:spChg chg="mod">
          <ac:chgData name="XuJiajie" userId="6bac5376-6ee6-4d90-b0a2-045445724720" providerId="ADAL" clId="{01B296AA-1530-4F6D-A740-76A95123BF81}" dt="2025-06-23T02:10:15.061" v="779" actId="1076"/>
          <ac:spMkLst>
            <pc:docMk/>
            <pc:sldMk cId="1677103665" sldId="3318"/>
            <ac:spMk id="15" creationId="{963358C2-5DF4-8B83-4B02-56E1F384BC6A}"/>
          </ac:spMkLst>
        </pc:spChg>
        <pc:spChg chg="mod">
          <ac:chgData name="XuJiajie" userId="6bac5376-6ee6-4d90-b0a2-045445724720" providerId="ADAL" clId="{01B296AA-1530-4F6D-A740-76A95123BF81}" dt="2025-06-23T02:10:15.061" v="779" actId="1076"/>
          <ac:spMkLst>
            <pc:docMk/>
            <pc:sldMk cId="1677103665" sldId="3318"/>
            <ac:spMk id="16" creationId="{19E0D258-53FA-1DBB-8259-408B89B4D661}"/>
          </ac:spMkLst>
        </pc:spChg>
        <pc:spChg chg="add mod">
          <ac:chgData name="XuJiajie" userId="6bac5376-6ee6-4d90-b0a2-045445724720" providerId="ADAL" clId="{01B296AA-1530-4F6D-A740-76A95123BF81}" dt="2025-06-23T02:08:06.288" v="770" actId="207"/>
          <ac:spMkLst>
            <pc:docMk/>
            <pc:sldMk cId="1677103665" sldId="3318"/>
            <ac:spMk id="19" creationId="{36DA2CEF-950B-9FA7-6ADC-4E8F4BE230AC}"/>
          </ac:spMkLst>
        </pc:spChg>
        <pc:spChg chg="mod">
          <ac:chgData name="XuJiajie" userId="6bac5376-6ee6-4d90-b0a2-045445724720" providerId="ADAL" clId="{01B296AA-1530-4F6D-A740-76A95123BF81}" dt="2025-06-23T02:10:15.061" v="779" actId="1076"/>
          <ac:spMkLst>
            <pc:docMk/>
            <pc:sldMk cId="1677103665" sldId="3318"/>
            <ac:spMk id="20" creationId="{DEA847A8-E559-FA18-38EC-AC041D49FD07}"/>
          </ac:spMkLst>
        </pc:spChg>
        <pc:spChg chg="mod">
          <ac:chgData name="XuJiajie" userId="6bac5376-6ee6-4d90-b0a2-045445724720" providerId="ADAL" clId="{01B296AA-1530-4F6D-A740-76A95123BF81}" dt="2025-06-23T02:10:15.061" v="779" actId="1076"/>
          <ac:spMkLst>
            <pc:docMk/>
            <pc:sldMk cId="1677103665" sldId="3318"/>
            <ac:spMk id="21" creationId="{E02E29EE-AD42-EAA8-5BE1-39A80CF46452}"/>
          </ac:spMkLst>
        </pc:spChg>
        <pc:spChg chg="mod">
          <ac:chgData name="XuJiajie" userId="6bac5376-6ee6-4d90-b0a2-045445724720" providerId="ADAL" clId="{01B296AA-1530-4F6D-A740-76A95123BF81}" dt="2025-06-23T02:10:15.061" v="779" actId="1076"/>
          <ac:spMkLst>
            <pc:docMk/>
            <pc:sldMk cId="1677103665" sldId="3318"/>
            <ac:spMk id="29" creationId="{92F408FC-081A-5193-C5FC-264A2F4969E3}"/>
          </ac:spMkLst>
        </pc:spChg>
        <pc:spChg chg="mod">
          <ac:chgData name="XuJiajie" userId="6bac5376-6ee6-4d90-b0a2-045445724720" providerId="ADAL" clId="{01B296AA-1530-4F6D-A740-76A95123BF81}" dt="2025-06-23T02:10:15.061" v="779" actId="1076"/>
          <ac:spMkLst>
            <pc:docMk/>
            <pc:sldMk cId="1677103665" sldId="3318"/>
            <ac:spMk id="31" creationId="{06BDFCB6-3D4C-C90B-DCCD-E2F17EAF8E9A}"/>
          </ac:spMkLst>
        </pc:spChg>
        <pc:spChg chg="mod">
          <ac:chgData name="XuJiajie" userId="6bac5376-6ee6-4d90-b0a2-045445724720" providerId="ADAL" clId="{01B296AA-1530-4F6D-A740-76A95123BF81}" dt="2025-06-23T01:40:44.949" v="379" actId="1076"/>
          <ac:spMkLst>
            <pc:docMk/>
            <pc:sldMk cId="1677103665" sldId="3318"/>
            <ac:spMk id="32" creationId="{9177F6D8-D07A-8882-71C0-7F9CAACA5EEE}"/>
          </ac:spMkLst>
        </pc:spChg>
        <pc:spChg chg="mod">
          <ac:chgData name="XuJiajie" userId="6bac5376-6ee6-4d90-b0a2-045445724720" providerId="ADAL" clId="{01B296AA-1530-4F6D-A740-76A95123BF81}" dt="2025-06-23T02:10:15.061" v="779" actId="1076"/>
          <ac:spMkLst>
            <pc:docMk/>
            <pc:sldMk cId="1677103665" sldId="3318"/>
            <ac:spMk id="33" creationId="{0A5F1377-FAB5-4CDD-5D61-E2ADDD196BB6}"/>
          </ac:spMkLst>
        </pc:spChg>
        <pc:spChg chg="mod">
          <ac:chgData name="XuJiajie" userId="6bac5376-6ee6-4d90-b0a2-045445724720" providerId="ADAL" clId="{01B296AA-1530-4F6D-A740-76A95123BF81}" dt="2025-06-23T02:10:15.061" v="779" actId="1076"/>
          <ac:spMkLst>
            <pc:docMk/>
            <pc:sldMk cId="1677103665" sldId="3318"/>
            <ac:spMk id="37" creationId="{C81AA4A2-4F33-0303-1380-0B0BEE2916B8}"/>
          </ac:spMkLst>
        </pc:spChg>
        <pc:spChg chg="mod">
          <ac:chgData name="XuJiajie" userId="6bac5376-6ee6-4d90-b0a2-045445724720" providerId="ADAL" clId="{01B296AA-1530-4F6D-A740-76A95123BF81}" dt="2025-06-23T02:10:15.061" v="779" actId="1076"/>
          <ac:spMkLst>
            <pc:docMk/>
            <pc:sldMk cId="1677103665" sldId="3318"/>
            <ac:spMk id="39" creationId="{6E818C8A-0D56-689F-A6B4-30870ED6D9F4}"/>
          </ac:spMkLst>
        </pc:spChg>
        <pc:spChg chg="mod">
          <ac:chgData name="XuJiajie" userId="6bac5376-6ee6-4d90-b0a2-045445724720" providerId="ADAL" clId="{01B296AA-1530-4F6D-A740-76A95123BF81}" dt="2025-06-22T10:39:12.466" v="200" actId="1076"/>
          <ac:spMkLst>
            <pc:docMk/>
            <pc:sldMk cId="1677103665" sldId="3318"/>
            <ac:spMk id="41" creationId="{2AF0E821-37AA-DA9A-09FF-8C275017E61B}"/>
          </ac:spMkLst>
        </pc:spChg>
        <pc:spChg chg="add mod">
          <ac:chgData name="XuJiajie" userId="6bac5376-6ee6-4d90-b0a2-045445724720" providerId="ADAL" clId="{01B296AA-1530-4F6D-A740-76A95123BF81}" dt="2025-06-23T02:09:47.996" v="778" actId="1076"/>
          <ac:spMkLst>
            <pc:docMk/>
            <pc:sldMk cId="1677103665" sldId="3318"/>
            <ac:spMk id="43" creationId="{28867280-64DB-A952-047B-39C3EF89259D}"/>
          </ac:spMkLst>
        </pc:spChg>
        <pc:spChg chg="del mod">
          <ac:chgData name="XuJiajie" userId="6bac5376-6ee6-4d90-b0a2-045445724720" providerId="ADAL" clId="{01B296AA-1530-4F6D-A740-76A95123BF81}" dt="2025-06-23T01:40:11.106" v="343" actId="21"/>
          <ac:spMkLst>
            <pc:docMk/>
            <pc:sldMk cId="1677103665" sldId="3318"/>
            <ac:spMk id="52" creationId="{DA25BC5D-F8D3-8038-9800-58CAF0C3EEB2}"/>
          </ac:spMkLst>
        </pc:spChg>
        <pc:spChg chg="mod">
          <ac:chgData name="XuJiajie" userId="6bac5376-6ee6-4d90-b0a2-045445724720" providerId="ADAL" clId="{01B296AA-1530-4F6D-A740-76A95123BF81}" dt="2025-06-22T10:39:21.712" v="203" actId="164"/>
          <ac:spMkLst>
            <pc:docMk/>
            <pc:sldMk cId="1677103665" sldId="3318"/>
            <ac:spMk id="53" creationId="{44E26A42-9A17-9669-B55E-C6168AF5D6A1}"/>
          </ac:spMkLst>
        </pc:spChg>
        <pc:grpChg chg="add del mod ord">
          <ac:chgData name="XuJiajie" userId="6bac5376-6ee6-4d90-b0a2-045445724720" providerId="ADAL" clId="{01B296AA-1530-4F6D-A740-76A95123BF81}" dt="2025-06-23T01:50:31.367" v="539" actId="21"/>
          <ac:grpSpMkLst>
            <pc:docMk/>
            <pc:sldMk cId="1677103665" sldId="3318"/>
            <ac:grpSpMk id="3" creationId="{C0BE8F93-D515-A8FF-6E5C-3E7BCE0A6619}"/>
          </ac:grpSpMkLst>
        </pc:grpChg>
        <pc:grpChg chg="mod">
          <ac:chgData name="XuJiajie" userId="6bac5376-6ee6-4d90-b0a2-045445724720" providerId="ADAL" clId="{01B296AA-1530-4F6D-A740-76A95123BF81}" dt="2025-06-22T10:39:21.712" v="203" actId="164"/>
          <ac:grpSpMkLst>
            <pc:docMk/>
            <pc:sldMk cId="1677103665" sldId="3318"/>
            <ac:grpSpMk id="9" creationId="{2B6D8D59-4F3C-6D7C-8A24-C9943AB05A6A}"/>
          </ac:grpSpMkLst>
        </pc:grpChg>
        <pc:picChg chg="mod">
          <ac:chgData name="XuJiajie" userId="6bac5376-6ee6-4d90-b0a2-045445724720" providerId="ADAL" clId="{01B296AA-1530-4F6D-A740-76A95123BF81}" dt="2025-06-22T10:39:12.466" v="200" actId="1076"/>
          <ac:picMkLst>
            <pc:docMk/>
            <pc:sldMk cId="1677103665" sldId="3318"/>
            <ac:picMk id="11" creationId="{54182864-E626-01EC-153D-690B7AFD5D15}"/>
          </ac:picMkLst>
        </pc:picChg>
        <pc:picChg chg="del mod">
          <ac:chgData name="XuJiajie" userId="6bac5376-6ee6-4d90-b0a2-045445724720" providerId="ADAL" clId="{01B296AA-1530-4F6D-A740-76A95123BF81}" dt="2025-06-23T01:50:31.367" v="539" actId="21"/>
          <ac:picMkLst>
            <pc:docMk/>
            <pc:sldMk cId="1677103665" sldId="3318"/>
            <ac:picMk id="45" creationId="{17ED85D5-F963-C84D-531D-AFFE24FC6EE6}"/>
          </ac:picMkLst>
        </pc:picChg>
        <pc:cxnChg chg="mod">
          <ac:chgData name="XuJiajie" userId="6bac5376-6ee6-4d90-b0a2-045445724720" providerId="ADAL" clId="{01B296AA-1530-4F6D-A740-76A95123BF81}" dt="2025-06-23T01:52:08.004" v="567" actId="1076"/>
          <ac:cxnSpMkLst>
            <pc:docMk/>
            <pc:sldMk cId="1677103665" sldId="3318"/>
            <ac:cxnSpMk id="25" creationId="{4DA7418F-C1EB-6F1A-15C2-DE10237A47F1}"/>
          </ac:cxnSpMkLst>
        </pc:cxnChg>
        <pc:cxnChg chg="mod">
          <ac:chgData name="XuJiajie" userId="6bac5376-6ee6-4d90-b0a2-045445724720" providerId="ADAL" clId="{01B296AA-1530-4F6D-A740-76A95123BF81}" dt="2025-06-22T10:39:21.712" v="203" actId="164"/>
          <ac:cxnSpMkLst>
            <pc:docMk/>
            <pc:sldMk cId="1677103665" sldId="3318"/>
            <ac:cxnSpMk id="46" creationId="{6C3DCC51-562F-A715-61BB-817BE52331D5}"/>
          </ac:cxnSpMkLst>
        </pc:cxnChg>
        <pc:cxnChg chg="mod">
          <ac:chgData name="XuJiajie" userId="6bac5376-6ee6-4d90-b0a2-045445724720" providerId="ADAL" clId="{01B296AA-1530-4F6D-A740-76A95123BF81}" dt="2025-06-22T10:39:21.712" v="203" actId="164"/>
          <ac:cxnSpMkLst>
            <pc:docMk/>
            <pc:sldMk cId="1677103665" sldId="3318"/>
            <ac:cxnSpMk id="49" creationId="{E5B6EB1E-4913-AFCD-7982-13E694DA402D}"/>
          </ac:cxnSpMkLst>
        </pc:cxnChg>
        <pc:cxnChg chg="mod">
          <ac:chgData name="XuJiajie" userId="6bac5376-6ee6-4d90-b0a2-045445724720" providerId="ADAL" clId="{01B296AA-1530-4F6D-A740-76A95123BF81}" dt="2025-06-22T10:39:21.712" v="203" actId="164"/>
          <ac:cxnSpMkLst>
            <pc:docMk/>
            <pc:sldMk cId="1677103665" sldId="3318"/>
            <ac:cxnSpMk id="50" creationId="{A900F2F3-48A8-809C-EBFC-D6537401DD78}"/>
          </ac:cxnSpMkLst>
        </pc:cxnChg>
      </pc:sldChg>
    </pc:docChg>
  </pc:docChgLst>
  <pc:docChgLst>
    <pc:chgData name="XuJiajie" userId="6bac5376-6ee6-4d90-b0a2-045445724720" providerId="ADAL" clId="{7C888D67-DB4F-4862-B5A8-9ECB0394D68A}"/>
    <pc:docChg chg="undo custSel addSld modSld sldOrd">
      <pc:chgData name="XuJiajie" userId="6bac5376-6ee6-4d90-b0a2-045445724720" providerId="ADAL" clId="{7C888D67-DB4F-4862-B5A8-9ECB0394D68A}" dt="2025-06-15T09:10:18.740" v="1163" actId="20577"/>
      <pc:docMkLst>
        <pc:docMk/>
      </pc:docMkLst>
      <pc:sldChg chg="addSp modSp mod">
        <pc:chgData name="XuJiajie" userId="6bac5376-6ee6-4d90-b0a2-045445724720" providerId="ADAL" clId="{7C888D67-DB4F-4862-B5A8-9ECB0394D68A}" dt="2025-06-15T08:32:58.233" v="38" actId="207"/>
        <pc:sldMkLst>
          <pc:docMk/>
          <pc:sldMk cId="0" sldId="1282"/>
        </pc:sldMkLst>
        <pc:spChg chg="add mod">
          <ac:chgData name="XuJiajie" userId="6bac5376-6ee6-4d90-b0a2-045445724720" providerId="ADAL" clId="{7C888D67-DB4F-4862-B5A8-9ECB0394D68A}" dt="2025-06-15T08:32:58.233" v="38" actId="207"/>
          <ac:spMkLst>
            <pc:docMk/>
            <pc:sldMk cId="0" sldId="1282"/>
            <ac:spMk id="3" creationId="{8EB273F4-B851-A27E-D4C0-4242D7B41237}"/>
          </ac:spMkLst>
        </pc:spChg>
        <pc:spChg chg="mod">
          <ac:chgData name="XuJiajie" userId="6bac5376-6ee6-4d90-b0a2-045445724720" providerId="ADAL" clId="{7C888D67-DB4F-4862-B5A8-9ECB0394D68A}" dt="2025-06-15T08:32:40.992" v="33" actId="1076"/>
          <ac:spMkLst>
            <pc:docMk/>
            <pc:sldMk cId="0" sldId="1282"/>
            <ac:spMk id="4" creationId="{F571EB38-61AF-8E10-72B6-A20AB1A26A4E}"/>
          </ac:spMkLst>
        </pc:spChg>
        <pc:graphicFrameChg chg="mod">
          <ac:chgData name="XuJiajie" userId="6bac5376-6ee6-4d90-b0a2-045445724720" providerId="ADAL" clId="{7C888D67-DB4F-4862-B5A8-9ECB0394D68A}" dt="2025-06-15T08:32:45.481" v="34" actId="1076"/>
          <ac:graphicFrameMkLst>
            <pc:docMk/>
            <pc:sldMk cId="0" sldId="1282"/>
            <ac:graphicFrameMk id="2" creationId="{9D82204F-BFA1-1ECE-08D7-C7072B76C90E}"/>
          </ac:graphicFrameMkLst>
        </pc:graphicFrameChg>
      </pc:sldChg>
      <pc:sldChg chg="modSp mod">
        <pc:chgData name="XuJiajie" userId="6bac5376-6ee6-4d90-b0a2-045445724720" providerId="ADAL" clId="{7C888D67-DB4F-4862-B5A8-9ECB0394D68A}" dt="2025-06-15T08:35:42.798" v="55" actId="20577"/>
        <pc:sldMkLst>
          <pc:docMk/>
          <pc:sldMk cId="1327807329" sldId="3286"/>
        </pc:sldMkLst>
        <pc:spChg chg="mod">
          <ac:chgData name="XuJiajie" userId="6bac5376-6ee6-4d90-b0a2-045445724720" providerId="ADAL" clId="{7C888D67-DB4F-4862-B5A8-9ECB0394D68A}" dt="2025-06-15T08:35:42.798" v="55" actId="20577"/>
          <ac:spMkLst>
            <pc:docMk/>
            <pc:sldMk cId="1327807329" sldId="3286"/>
            <ac:spMk id="2" creationId="{9FD6B09F-6886-D996-AB60-5E918F19C494}"/>
          </ac:spMkLst>
        </pc:spChg>
      </pc:sldChg>
      <pc:sldChg chg="modSp mod modNotesTx">
        <pc:chgData name="XuJiajie" userId="6bac5376-6ee6-4d90-b0a2-045445724720" providerId="ADAL" clId="{7C888D67-DB4F-4862-B5A8-9ECB0394D68A}" dt="2025-06-15T08:52:29.647" v="892" actId="20577"/>
        <pc:sldMkLst>
          <pc:docMk/>
          <pc:sldMk cId="1565007702" sldId="3294"/>
        </pc:sldMkLst>
        <pc:spChg chg="mod">
          <ac:chgData name="XuJiajie" userId="6bac5376-6ee6-4d90-b0a2-045445724720" providerId="ADAL" clId="{7C888D67-DB4F-4862-B5A8-9ECB0394D68A}" dt="2025-06-15T08:38:26.952" v="61" actId="113"/>
          <ac:spMkLst>
            <pc:docMk/>
            <pc:sldMk cId="1565007702" sldId="3294"/>
            <ac:spMk id="11" creationId="{E03BD77B-ABFB-0146-A128-CE838F2995C3}"/>
          </ac:spMkLst>
        </pc:spChg>
        <pc:spChg chg="mod">
          <ac:chgData name="XuJiajie" userId="6bac5376-6ee6-4d90-b0a2-045445724720" providerId="ADAL" clId="{7C888D67-DB4F-4862-B5A8-9ECB0394D68A}" dt="2025-06-15T08:33:33.889" v="42" actId="207"/>
          <ac:spMkLst>
            <pc:docMk/>
            <pc:sldMk cId="1565007702" sldId="3294"/>
            <ac:spMk id="18" creationId="{C0C2C428-EDDC-100F-7F66-2A4C53B561EF}"/>
          </ac:spMkLst>
        </pc:spChg>
      </pc:sldChg>
      <pc:sldChg chg="modSp mod">
        <pc:chgData name="XuJiajie" userId="6bac5376-6ee6-4d90-b0a2-045445724720" providerId="ADAL" clId="{7C888D67-DB4F-4862-B5A8-9ECB0394D68A}" dt="2025-06-15T08:33:55.600" v="45" actId="20577"/>
        <pc:sldMkLst>
          <pc:docMk/>
          <pc:sldMk cId="4033606540" sldId="3296"/>
        </pc:sldMkLst>
        <pc:spChg chg="mod">
          <ac:chgData name="XuJiajie" userId="6bac5376-6ee6-4d90-b0a2-045445724720" providerId="ADAL" clId="{7C888D67-DB4F-4862-B5A8-9ECB0394D68A}" dt="2025-06-15T08:33:55.600" v="45" actId="20577"/>
          <ac:spMkLst>
            <pc:docMk/>
            <pc:sldMk cId="4033606540" sldId="3296"/>
            <ac:spMk id="13" creationId="{BFC898EE-D7BA-C8C5-559F-0ED5C65F95C8}"/>
          </ac:spMkLst>
        </pc:spChg>
      </pc:sldChg>
      <pc:sldChg chg="modSp mod">
        <pc:chgData name="XuJiajie" userId="6bac5376-6ee6-4d90-b0a2-045445724720" providerId="ADAL" clId="{7C888D67-DB4F-4862-B5A8-9ECB0394D68A}" dt="2025-06-15T08:38:18.694" v="60" actId="207"/>
        <pc:sldMkLst>
          <pc:docMk/>
          <pc:sldMk cId="242921678" sldId="3297"/>
        </pc:sldMkLst>
        <pc:spChg chg="mod">
          <ac:chgData name="XuJiajie" userId="6bac5376-6ee6-4d90-b0a2-045445724720" providerId="ADAL" clId="{7C888D67-DB4F-4862-B5A8-9ECB0394D68A}" dt="2025-06-15T08:38:14.524" v="59" actId="207"/>
          <ac:spMkLst>
            <pc:docMk/>
            <pc:sldMk cId="242921678" sldId="3297"/>
            <ac:spMk id="22" creationId="{3A9BE9B9-7B0F-D461-74CE-CE7C14AB9CB8}"/>
          </ac:spMkLst>
        </pc:spChg>
        <pc:spChg chg="mod">
          <ac:chgData name="XuJiajie" userId="6bac5376-6ee6-4d90-b0a2-045445724720" providerId="ADAL" clId="{7C888D67-DB4F-4862-B5A8-9ECB0394D68A}" dt="2025-06-15T08:38:18.694" v="60" actId="207"/>
          <ac:spMkLst>
            <pc:docMk/>
            <pc:sldMk cId="242921678" sldId="3297"/>
            <ac:spMk id="24" creationId="{6D724DC9-6258-115F-4DBE-B086CB270372}"/>
          </ac:spMkLst>
        </pc:spChg>
      </pc:sldChg>
      <pc:sldChg chg="modSp">
        <pc:chgData name="XuJiajie" userId="6bac5376-6ee6-4d90-b0a2-045445724720" providerId="ADAL" clId="{7C888D67-DB4F-4862-B5A8-9ECB0394D68A}" dt="2025-06-15T08:34:13.271" v="46" actId="20578"/>
        <pc:sldMkLst>
          <pc:docMk/>
          <pc:sldMk cId="2274260397" sldId="3299"/>
        </pc:sldMkLst>
        <pc:spChg chg="mod">
          <ac:chgData name="XuJiajie" userId="6bac5376-6ee6-4d90-b0a2-045445724720" providerId="ADAL" clId="{7C888D67-DB4F-4862-B5A8-9ECB0394D68A}" dt="2025-06-15T08:34:13.271" v="46" actId="20578"/>
          <ac:spMkLst>
            <pc:docMk/>
            <pc:sldMk cId="2274260397" sldId="3299"/>
            <ac:spMk id="3" creationId="{7464641F-7F59-6EB6-F01E-9D727BE300AC}"/>
          </ac:spMkLst>
        </pc:spChg>
      </pc:sldChg>
      <pc:sldChg chg="addSp modSp ord">
        <pc:chgData name="XuJiajie" userId="6bac5376-6ee6-4d90-b0a2-045445724720" providerId="ADAL" clId="{7C888D67-DB4F-4862-B5A8-9ECB0394D68A}" dt="2025-06-15T09:01:53.455" v="1006"/>
        <pc:sldMkLst>
          <pc:docMk/>
          <pc:sldMk cId="2450559360" sldId="3302"/>
        </pc:sldMkLst>
      </pc:sldChg>
      <pc:sldChg chg="addSp delSp modSp mod">
        <pc:chgData name="XuJiajie" userId="6bac5376-6ee6-4d90-b0a2-045445724720" providerId="ADAL" clId="{7C888D67-DB4F-4862-B5A8-9ECB0394D68A}" dt="2025-06-15T08:59:20.102" v="927" actId="1076"/>
        <pc:sldMkLst>
          <pc:docMk/>
          <pc:sldMk cId="1611544562" sldId="3305"/>
        </pc:sldMkLst>
        <pc:spChg chg="mod">
          <ac:chgData name="XuJiajie" userId="6bac5376-6ee6-4d90-b0a2-045445724720" providerId="ADAL" clId="{7C888D67-DB4F-4862-B5A8-9ECB0394D68A}" dt="2025-06-15T08:59:18.030" v="926" actId="1076"/>
          <ac:spMkLst>
            <pc:docMk/>
            <pc:sldMk cId="1611544562" sldId="3305"/>
            <ac:spMk id="29" creationId="{0C11DB82-02A1-4951-CC46-0986BF544266}"/>
          </ac:spMkLst>
        </pc:spChg>
        <pc:spChg chg="mod">
          <ac:chgData name="XuJiajie" userId="6bac5376-6ee6-4d90-b0a2-045445724720" providerId="ADAL" clId="{7C888D67-DB4F-4862-B5A8-9ECB0394D68A}" dt="2025-06-15T08:59:18.030" v="926" actId="1076"/>
          <ac:spMkLst>
            <pc:docMk/>
            <pc:sldMk cId="1611544562" sldId="3305"/>
            <ac:spMk id="30" creationId="{BA997E85-E7AD-EF83-084E-AC172C407D67}"/>
          </ac:spMkLst>
        </pc:spChg>
        <pc:grpChg chg="mod">
          <ac:chgData name="XuJiajie" userId="6bac5376-6ee6-4d90-b0a2-045445724720" providerId="ADAL" clId="{7C888D67-DB4F-4862-B5A8-9ECB0394D68A}" dt="2025-06-15T08:59:18.030" v="926" actId="1076"/>
          <ac:grpSpMkLst>
            <pc:docMk/>
            <pc:sldMk cId="1611544562" sldId="3305"/>
            <ac:grpSpMk id="32" creationId="{633B790B-FC78-255E-7980-6E2554FB002D}"/>
          </ac:grpSpMkLst>
        </pc:grpChg>
        <pc:picChg chg="add mod">
          <ac:chgData name="XuJiajie" userId="6bac5376-6ee6-4d90-b0a2-045445724720" providerId="ADAL" clId="{7C888D67-DB4F-4862-B5A8-9ECB0394D68A}" dt="2025-06-15T08:59:20.102" v="927" actId="1076"/>
          <ac:picMkLst>
            <pc:docMk/>
            <pc:sldMk cId="1611544562" sldId="3305"/>
            <ac:picMk id="2" creationId="{EC164BC2-8178-2909-8BF5-0B5C9BCE3905}"/>
          </ac:picMkLst>
        </pc:picChg>
      </pc:sldChg>
      <pc:sldChg chg="addSp delSp modSp mod">
        <pc:chgData name="XuJiajie" userId="6bac5376-6ee6-4d90-b0a2-045445724720" providerId="ADAL" clId="{7C888D67-DB4F-4862-B5A8-9ECB0394D68A}" dt="2025-06-15T09:10:18.740" v="1163" actId="20577"/>
        <pc:sldMkLst>
          <pc:docMk/>
          <pc:sldMk cId="410201212" sldId="3306"/>
        </pc:sldMkLst>
        <pc:spChg chg="mod">
          <ac:chgData name="XuJiajie" userId="6bac5376-6ee6-4d90-b0a2-045445724720" providerId="ADAL" clId="{7C888D67-DB4F-4862-B5A8-9ECB0394D68A}" dt="2025-06-15T09:09:26.635" v="1121" actId="20577"/>
          <ac:spMkLst>
            <pc:docMk/>
            <pc:sldMk cId="410201212" sldId="3306"/>
            <ac:spMk id="4" creationId="{DFD239FC-62D1-202A-EF3C-2D2A510A58D4}"/>
          </ac:spMkLst>
        </pc:spChg>
        <pc:spChg chg="mod">
          <ac:chgData name="XuJiajie" userId="6bac5376-6ee6-4d90-b0a2-045445724720" providerId="ADAL" clId="{7C888D67-DB4F-4862-B5A8-9ECB0394D68A}" dt="2025-06-15T09:10:18.740" v="1163" actId="20577"/>
          <ac:spMkLst>
            <pc:docMk/>
            <pc:sldMk cId="410201212" sldId="3306"/>
            <ac:spMk id="5" creationId="{EF9D3F92-F919-5ACE-241B-3BA77FDD860B}"/>
          </ac:spMkLst>
        </pc:spChg>
        <pc:spChg chg="mod">
          <ac:chgData name="XuJiajie" userId="6bac5376-6ee6-4d90-b0a2-045445724720" providerId="ADAL" clId="{7C888D67-DB4F-4862-B5A8-9ECB0394D68A}" dt="2025-06-15T08:41:44.458" v="216" actId="1076"/>
          <ac:spMkLst>
            <pc:docMk/>
            <pc:sldMk cId="410201212" sldId="3306"/>
            <ac:spMk id="7" creationId="{A977C950-A060-E60A-6ACA-BF92E4CE9B52}"/>
          </ac:spMkLst>
        </pc:spChg>
        <pc:spChg chg="mod">
          <ac:chgData name="XuJiajie" userId="6bac5376-6ee6-4d90-b0a2-045445724720" providerId="ADAL" clId="{7C888D67-DB4F-4862-B5A8-9ECB0394D68A}" dt="2025-06-15T08:47:54.056" v="330" actId="164"/>
          <ac:spMkLst>
            <pc:docMk/>
            <pc:sldMk cId="410201212" sldId="3306"/>
            <ac:spMk id="8" creationId="{C727236E-9A22-9052-DE3D-D2F43BAB5C7E}"/>
          </ac:spMkLst>
        </pc:spChg>
        <pc:spChg chg="mod">
          <ac:chgData name="XuJiajie" userId="6bac5376-6ee6-4d90-b0a2-045445724720" providerId="ADAL" clId="{7C888D67-DB4F-4862-B5A8-9ECB0394D68A}" dt="2025-06-15T08:47:40.697" v="327" actId="164"/>
          <ac:spMkLst>
            <pc:docMk/>
            <pc:sldMk cId="410201212" sldId="3306"/>
            <ac:spMk id="9" creationId="{46176208-B8E4-2B2E-02B1-9C2A1394393B}"/>
          </ac:spMkLst>
        </pc:spChg>
        <pc:spChg chg="add mod">
          <ac:chgData name="XuJiajie" userId="6bac5376-6ee6-4d90-b0a2-045445724720" providerId="ADAL" clId="{7C888D67-DB4F-4862-B5A8-9ECB0394D68A}" dt="2025-06-15T08:56:56.168" v="898" actId="1076"/>
          <ac:spMkLst>
            <pc:docMk/>
            <pc:sldMk cId="410201212" sldId="3306"/>
            <ac:spMk id="12" creationId="{B7CE6EBE-50E8-22C3-99BC-658225D472DB}"/>
          </ac:spMkLst>
        </pc:spChg>
        <pc:spChg chg="add mod">
          <ac:chgData name="XuJiajie" userId="6bac5376-6ee6-4d90-b0a2-045445724720" providerId="ADAL" clId="{7C888D67-DB4F-4862-B5A8-9ECB0394D68A}" dt="2025-06-15T08:57:04.754" v="900" actId="1076"/>
          <ac:spMkLst>
            <pc:docMk/>
            <pc:sldMk cId="410201212" sldId="3306"/>
            <ac:spMk id="15" creationId="{0EF6C38D-9265-7C45-68AE-3FB150B77149}"/>
          </ac:spMkLst>
        </pc:spChg>
        <pc:spChg chg="add mod">
          <ac:chgData name="XuJiajie" userId="6bac5376-6ee6-4d90-b0a2-045445724720" providerId="ADAL" clId="{7C888D67-DB4F-4862-B5A8-9ECB0394D68A}" dt="2025-06-15T08:57:13.187" v="902" actId="1076"/>
          <ac:spMkLst>
            <pc:docMk/>
            <pc:sldMk cId="410201212" sldId="3306"/>
            <ac:spMk id="16" creationId="{6E4320CC-81CD-D197-29A9-A89F01F08E46}"/>
          </ac:spMkLst>
        </pc:spChg>
        <pc:spChg chg="add mod">
          <ac:chgData name="XuJiajie" userId="6bac5376-6ee6-4d90-b0a2-045445724720" providerId="ADAL" clId="{7C888D67-DB4F-4862-B5A8-9ECB0394D68A}" dt="2025-06-15T08:57:39.334" v="910" actId="1076"/>
          <ac:spMkLst>
            <pc:docMk/>
            <pc:sldMk cId="410201212" sldId="3306"/>
            <ac:spMk id="18" creationId="{5800C4EC-BD9D-F220-521C-C55082636734}"/>
          </ac:spMkLst>
        </pc:spChg>
        <pc:spChg chg="add mod">
          <ac:chgData name="XuJiajie" userId="6bac5376-6ee6-4d90-b0a2-045445724720" providerId="ADAL" clId="{7C888D67-DB4F-4862-B5A8-9ECB0394D68A}" dt="2025-06-15T08:47:54.056" v="330" actId="164"/>
          <ac:spMkLst>
            <pc:docMk/>
            <pc:sldMk cId="410201212" sldId="3306"/>
            <ac:spMk id="20" creationId="{CB9D38E2-7DCF-11EC-D0F2-50DF0984EB3E}"/>
          </ac:spMkLst>
        </pc:spChg>
        <pc:spChg chg="add mod">
          <ac:chgData name="XuJiajie" userId="6bac5376-6ee6-4d90-b0a2-045445724720" providerId="ADAL" clId="{7C888D67-DB4F-4862-B5A8-9ECB0394D68A}" dt="2025-06-15T08:47:54.056" v="330" actId="164"/>
          <ac:spMkLst>
            <pc:docMk/>
            <pc:sldMk cId="410201212" sldId="3306"/>
            <ac:spMk id="21" creationId="{C8AC509E-6635-6532-72BB-95F5598D5D89}"/>
          </ac:spMkLst>
        </pc:spChg>
        <pc:spChg chg="add mod">
          <ac:chgData name="XuJiajie" userId="6bac5376-6ee6-4d90-b0a2-045445724720" providerId="ADAL" clId="{7C888D67-DB4F-4862-B5A8-9ECB0394D68A}" dt="2025-06-15T08:57:24.380" v="905" actId="1076"/>
          <ac:spMkLst>
            <pc:docMk/>
            <pc:sldMk cId="410201212" sldId="3306"/>
            <ac:spMk id="22" creationId="{590A3CF9-3B68-A2E1-6A33-58250A534E72}"/>
          </ac:spMkLst>
        </pc:spChg>
        <pc:spChg chg="mod">
          <ac:chgData name="XuJiajie" userId="6bac5376-6ee6-4d90-b0a2-045445724720" providerId="ADAL" clId="{7C888D67-DB4F-4862-B5A8-9ECB0394D68A}" dt="2025-06-15T08:49:11.319" v="430" actId="1076"/>
          <ac:spMkLst>
            <pc:docMk/>
            <pc:sldMk cId="410201212" sldId="3306"/>
            <ac:spMk id="27" creationId="{B8CBE4DA-9320-3476-070F-C53E7CD74A77}"/>
          </ac:spMkLst>
        </pc:spChg>
        <pc:grpChg chg="add mod">
          <ac:chgData name="XuJiajie" userId="6bac5376-6ee6-4d90-b0a2-045445724720" providerId="ADAL" clId="{7C888D67-DB4F-4862-B5A8-9ECB0394D68A}" dt="2025-06-15T08:48:59.978" v="429" actId="1038"/>
          <ac:grpSpMkLst>
            <pc:docMk/>
            <pc:sldMk cId="410201212" sldId="3306"/>
            <ac:grpSpMk id="25" creationId="{75898D1F-B81B-6338-6E01-1DF21882248A}"/>
          </ac:grpSpMkLst>
        </pc:grpChg>
        <pc:grpChg chg="add mod">
          <ac:chgData name="XuJiajie" userId="6bac5376-6ee6-4d90-b0a2-045445724720" providerId="ADAL" clId="{7C888D67-DB4F-4862-B5A8-9ECB0394D68A}" dt="2025-06-15T08:48:40.238" v="424" actId="1036"/>
          <ac:grpSpMkLst>
            <pc:docMk/>
            <pc:sldMk cId="410201212" sldId="3306"/>
            <ac:grpSpMk id="28" creationId="{58685F90-04E9-1CE8-5C0E-8C7F0397E48B}"/>
          </ac:grpSpMkLst>
        </pc:grpChg>
        <pc:cxnChg chg="mod">
          <ac:chgData name="XuJiajie" userId="6bac5376-6ee6-4d90-b0a2-045445724720" providerId="ADAL" clId="{7C888D67-DB4F-4862-B5A8-9ECB0394D68A}" dt="2025-06-15T08:48:59.978" v="429" actId="1038"/>
          <ac:cxnSpMkLst>
            <pc:docMk/>
            <pc:sldMk cId="410201212" sldId="3306"/>
            <ac:cxnSpMk id="10" creationId="{B02D4EEE-D448-8A02-FA12-C5CB375EA055}"/>
          </ac:cxnSpMkLst>
        </pc:cxnChg>
        <pc:cxnChg chg="mod">
          <ac:chgData name="XuJiajie" userId="6bac5376-6ee6-4d90-b0a2-045445724720" providerId="ADAL" clId="{7C888D67-DB4F-4862-B5A8-9ECB0394D68A}" dt="2025-06-15T08:48:40.238" v="424" actId="1036"/>
          <ac:cxnSpMkLst>
            <pc:docMk/>
            <pc:sldMk cId="410201212" sldId="3306"/>
            <ac:cxnSpMk id="14" creationId="{63DF6666-E1DA-B11A-EE15-94B253576B46}"/>
          </ac:cxnSpMkLst>
        </pc:cxnChg>
        <pc:cxnChg chg="mod">
          <ac:chgData name="XuJiajie" userId="6bac5376-6ee6-4d90-b0a2-045445724720" providerId="ADAL" clId="{7C888D67-DB4F-4862-B5A8-9ECB0394D68A}" dt="2025-06-15T08:41:44.458" v="216" actId="1076"/>
          <ac:cxnSpMkLst>
            <pc:docMk/>
            <pc:sldMk cId="410201212" sldId="3306"/>
            <ac:cxnSpMk id="17" creationId="{D975F0DC-EC6B-3B24-11A1-4A41E3BCDB2A}"/>
          </ac:cxnSpMkLst>
        </pc:cxnChg>
      </pc:sldChg>
      <pc:sldChg chg="addSp delSp modSp mod ord">
        <pc:chgData name="XuJiajie" userId="6bac5376-6ee6-4d90-b0a2-045445724720" providerId="ADAL" clId="{7C888D67-DB4F-4862-B5A8-9ECB0394D68A}" dt="2025-06-15T09:08:16.141" v="1115" actId="1076"/>
        <pc:sldMkLst>
          <pc:docMk/>
          <pc:sldMk cId="3987429491" sldId="3307"/>
        </pc:sldMkLst>
        <pc:spChg chg="add mod">
          <ac:chgData name="XuJiajie" userId="6bac5376-6ee6-4d90-b0a2-045445724720" providerId="ADAL" clId="{7C888D67-DB4F-4862-B5A8-9ECB0394D68A}" dt="2025-06-15T09:03:54.556" v="1097" actId="1076"/>
          <ac:spMkLst>
            <pc:docMk/>
            <pc:sldMk cId="3987429491" sldId="3307"/>
            <ac:spMk id="3" creationId="{A9A5A4E9-B0FB-5C97-2F2A-76EC53427D15}"/>
          </ac:spMkLst>
        </pc:spChg>
        <pc:spChg chg="mod">
          <ac:chgData name="XuJiajie" userId="6bac5376-6ee6-4d90-b0a2-045445724720" providerId="ADAL" clId="{7C888D67-DB4F-4862-B5A8-9ECB0394D68A}" dt="2025-06-15T09:02:06.544" v="1011" actId="1076"/>
          <ac:spMkLst>
            <pc:docMk/>
            <pc:sldMk cId="3987429491" sldId="3307"/>
            <ac:spMk id="7" creationId="{61A737E1-6254-5135-B52F-7ED3942EE8BB}"/>
          </ac:spMkLst>
        </pc:spChg>
        <pc:spChg chg="mod">
          <ac:chgData name="XuJiajie" userId="6bac5376-6ee6-4d90-b0a2-045445724720" providerId="ADAL" clId="{7C888D67-DB4F-4862-B5A8-9ECB0394D68A}" dt="2025-06-15T08:59:55.449" v="939" actId="20577"/>
          <ac:spMkLst>
            <pc:docMk/>
            <pc:sldMk cId="3987429491" sldId="3307"/>
            <ac:spMk id="13" creationId="{110CE5B3-DB6A-2FB8-5EAB-0EB7D970AFFB}"/>
          </ac:spMkLst>
        </pc:spChg>
        <pc:spChg chg="mod">
          <ac:chgData name="XuJiajie" userId="6bac5376-6ee6-4d90-b0a2-045445724720" providerId="ADAL" clId="{7C888D67-DB4F-4862-B5A8-9ECB0394D68A}" dt="2025-06-15T09:03:54.556" v="1097" actId="1076"/>
          <ac:spMkLst>
            <pc:docMk/>
            <pc:sldMk cId="3987429491" sldId="3307"/>
            <ac:spMk id="15" creationId="{0F5B1D2D-AFEA-8E4A-455D-81988C91F372}"/>
          </ac:spMkLst>
        </pc:spChg>
        <pc:spChg chg="mod">
          <ac:chgData name="XuJiajie" userId="6bac5376-6ee6-4d90-b0a2-045445724720" providerId="ADAL" clId="{7C888D67-DB4F-4862-B5A8-9ECB0394D68A}" dt="2025-06-15T09:02:44.927" v="1016" actId="164"/>
          <ac:spMkLst>
            <pc:docMk/>
            <pc:sldMk cId="3987429491" sldId="3307"/>
            <ac:spMk id="18" creationId="{F1E87258-BC5B-48F3-EDA1-5F81ADFD2F67}"/>
          </ac:spMkLst>
        </pc:spChg>
        <pc:spChg chg="mod">
          <ac:chgData name="XuJiajie" userId="6bac5376-6ee6-4d90-b0a2-045445724720" providerId="ADAL" clId="{7C888D67-DB4F-4862-B5A8-9ECB0394D68A}" dt="2025-06-15T09:02:44.927" v="1016" actId="164"/>
          <ac:spMkLst>
            <pc:docMk/>
            <pc:sldMk cId="3987429491" sldId="3307"/>
            <ac:spMk id="21" creationId="{780F1CE2-64EC-7972-0F08-A1D0A3196E78}"/>
          </ac:spMkLst>
        </pc:spChg>
        <pc:spChg chg="mod">
          <ac:chgData name="XuJiajie" userId="6bac5376-6ee6-4d90-b0a2-045445724720" providerId="ADAL" clId="{7C888D67-DB4F-4862-B5A8-9ECB0394D68A}" dt="2025-06-15T09:02:44.927" v="1016" actId="164"/>
          <ac:spMkLst>
            <pc:docMk/>
            <pc:sldMk cId="3987429491" sldId="3307"/>
            <ac:spMk id="23" creationId="{B24896E0-1068-99FE-916B-B85BF291D352}"/>
          </ac:spMkLst>
        </pc:spChg>
        <pc:spChg chg="mod">
          <ac:chgData name="XuJiajie" userId="6bac5376-6ee6-4d90-b0a2-045445724720" providerId="ADAL" clId="{7C888D67-DB4F-4862-B5A8-9ECB0394D68A}" dt="2025-06-15T09:02:44.927" v="1016" actId="164"/>
          <ac:spMkLst>
            <pc:docMk/>
            <pc:sldMk cId="3987429491" sldId="3307"/>
            <ac:spMk id="24" creationId="{8977D181-4822-2AB1-2B5F-BC932361CA29}"/>
          </ac:spMkLst>
        </pc:spChg>
        <pc:spChg chg="mod">
          <ac:chgData name="XuJiajie" userId="6bac5376-6ee6-4d90-b0a2-045445724720" providerId="ADAL" clId="{7C888D67-DB4F-4862-B5A8-9ECB0394D68A}" dt="2025-06-15T09:02:44.927" v="1016" actId="164"/>
          <ac:spMkLst>
            <pc:docMk/>
            <pc:sldMk cId="3987429491" sldId="3307"/>
            <ac:spMk id="25" creationId="{DCABC017-A03F-8831-9B14-D6D70B1F91BE}"/>
          </ac:spMkLst>
        </pc:spChg>
        <pc:spChg chg="mod">
          <ac:chgData name="XuJiajie" userId="6bac5376-6ee6-4d90-b0a2-045445724720" providerId="ADAL" clId="{7C888D67-DB4F-4862-B5A8-9ECB0394D68A}" dt="2025-06-15T09:04:06.100" v="1101" actId="1076"/>
          <ac:spMkLst>
            <pc:docMk/>
            <pc:sldMk cId="3987429491" sldId="3307"/>
            <ac:spMk id="26" creationId="{ED0FEF1D-1F3E-CE4C-FFFD-48D34B1586A9}"/>
          </ac:spMkLst>
        </pc:spChg>
        <pc:spChg chg="mod">
          <ac:chgData name="XuJiajie" userId="6bac5376-6ee6-4d90-b0a2-045445724720" providerId="ADAL" clId="{7C888D67-DB4F-4862-B5A8-9ECB0394D68A}" dt="2025-06-15T09:08:16.141" v="1115" actId="1076"/>
          <ac:spMkLst>
            <pc:docMk/>
            <pc:sldMk cId="3987429491" sldId="3307"/>
            <ac:spMk id="31" creationId="{6EA7EE8D-BEBE-7714-869B-BC96359B27E0}"/>
          </ac:spMkLst>
        </pc:spChg>
        <pc:grpChg chg="add mod">
          <ac:chgData name="XuJiajie" userId="6bac5376-6ee6-4d90-b0a2-045445724720" providerId="ADAL" clId="{7C888D67-DB4F-4862-B5A8-9ECB0394D68A}" dt="2025-06-15T09:02:47.739" v="1017" actId="1076"/>
          <ac:grpSpMkLst>
            <pc:docMk/>
            <pc:sldMk cId="3987429491" sldId="3307"/>
            <ac:grpSpMk id="2" creationId="{1C89821E-7183-A5C0-4362-1FFEEB2E3D97}"/>
          </ac:grpSpMkLst>
        </pc:grpChg>
        <pc:picChg chg="mod">
          <ac:chgData name="XuJiajie" userId="6bac5376-6ee6-4d90-b0a2-045445724720" providerId="ADAL" clId="{7C888D67-DB4F-4862-B5A8-9ECB0394D68A}" dt="2025-06-15T09:03:48.850" v="1096" actId="1076"/>
          <ac:picMkLst>
            <pc:docMk/>
            <pc:sldMk cId="3987429491" sldId="3307"/>
            <ac:picMk id="8" creationId="{7F4D6DD1-397B-3F6E-8F61-B79B5CDD480E}"/>
          </ac:picMkLst>
        </pc:picChg>
      </pc:sldChg>
      <pc:sldChg chg="modSp mod ord">
        <pc:chgData name="XuJiajie" userId="6bac5376-6ee6-4d90-b0a2-045445724720" providerId="ADAL" clId="{7C888D67-DB4F-4862-B5A8-9ECB0394D68A}" dt="2025-06-15T09:04:24.640" v="1103"/>
        <pc:sldMkLst>
          <pc:docMk/>
          <pc:sldMk cId="1059855159" sldId="3308"/>
        </pc:sldMkLst>
        <pc:spChg chg="mod">
          <ac:chgData name="XuJiajie" userId="6bac5376-6ee6-4d90-b0a2-045445724720" providerId="ADAL" clId="{7C888D67-DB4F-4862-B5A8-9ECB0394D68A}" dt="2025-06-15T08:34:55.194" v="47" actId="1076"/>
          <ac:spMkLst>
            <pc:docMk/>
            <pc:sldMk cId="1059855159" sldId="3308"/>
            <ac:spMk id="10" creationId="{EF82AD0B-CE6F-08A2-CE28-43F7131D39A3}"/>
          </ac:spMkLst>
        </pc:spChg>
      </pc:sldChg>
      <pc:sldChg chg="modSp mod ord">
        <pc:chgData name="XuJiajie" userId="6bac5376-6ee6-4d90-b0a2-045445724720" providerId="ADAL" clId="{7C888D67-DB4F-4862-B5A8-9ECB0394D68A}" dt="2025-06-15T09:00:01.415" v="945" actId="20577"/>
        <pc:sldMkLst>
          <pc:docMk/>
          <pc:sldMk cId="83608827" sldId="3309"/>
        </pc:sldMkLst>
        <pc:spChg chg="mod">
          <ac:chgData name="XuJiajie" userId="6bac5376-6ee6-4d90-b0a2-045445724720" providerId="ADAL" clId="{7C888D67-DB4F-4862-B5A8-9ECB0394D68A}" dt="2025-06-15T09:00:01.415" v="945" actId="20577"/>
          <ac:spMkLst>
            <pc:docMk/>
            <pc:sldMk cId="83608827" sldId="3309"/>
            <ac:spMk id="13" creationId="{9E8BB38A-C83D-9C10-A59C-70A6DBD0E8BE}"/>
          </ac:spMkLst>
        </pc:spChg>
      </pc:sldChg>
      <pc:sldChg chg="addSp modSp add mod">
        <pc:chgData name="XuJiajie" userId="6bac5376-6ee6-4d90-b0a2-045445724720" providerId="ADAL" clId="{7C888D67-DB4F-4862-B5A8-9ECB0394D68A}" dt="2025-06-15T09:01:46.312" v="1004" actId="1076"/>
        <pc:sldMkLst>
          <pc:docMk/>
          <pc:sldMk cId="44024213" sldId="3311"/>
        </pc:sldMkLst>
        <pc:spChg chg="add mod">
          <ac:chgData name="XuJiajie" userId="6bac5376-6ee6-4d90-b0a2-045445724720" providerId="ADAL" clId="{7C888D67-DB4F-4862-B5A8-9ECB0394D68A}" dt="2025-06-15T09:01:40.786" v="1002" actId="164"/>
          <ac:spMkLst>
            <pc:docMk/>
            <pc:sldMk cId="44024213" sldId="3311"/>
            <ac:spMk id="2" creationId="{93B5A6E1-6982-3954-61C7-34B2FBA33CF3}"/>
          </ac:spMkLst>
        </pc:spChg>
        <pc:spChg chg="add mod">
          <ac:chgData name="XuJiajie" userId="6bac5376-6ee6-4d90-b0a2-045445724720" providerId="ADAL" clId="{7C888D67-DB4F-4862-B5A8-9ECB0394D68A}" dt="2025-06-15T09:01:40.786" v="1002" actId="164"/>
          <ac:spMkLst>
            <pc:docMk/>
            <pc:sldMk cId="44024213" sldId="3311"/>
            <ac:spMk id="3" creationId="{14B5A988-08E0-DE6B-1C9C-CF0F8C9BF82D}"/>
          </ac:spMkLst>
        </pc:spChg>
        <pc:spChg chg="mod">
          <ac:chgData name="XuJiajie" userId="6bac5376-6ee6-4d90-b0a2-045445724720" providerId="ADAL" clId="{7C888D67-DB4F-4862-B5A8-9ECB0394D68A}" dt="2025-06-15T09:01:25.459" v="997" actId="1076"/>
          <ac:spMkLst>
            <pc:docMk/>
            <pc:sldMk cId="44024213" sldId="3311"/>
            <ac:spMk id="30" creationId="{C8E2AC1D-C761-A3D7-68D9-69703AEFD48E}"/>
          </ac:spMkLst>
        </pc:spChg>
        <pc:spChg chg="mod">
          <ac:chgData name="XuJiajie" userId="6bac5376-6ee6-4d90-b0a2-045445724720" providerId="ADAL" clId="{7C888D67-DB4F-4862-B5A8-9ECB0394D68A}" dt="2025-06-15T09:01:10.363" v="991" actId="207"/>
          <ac:spMkLst>
            <pc:docMk/>
            <pc:sldMk cId="44024213" sldId="3311"/>
            <ac:spMk id="42" creationId="{CF402023-3898-7595-9734-7096842D5B60}"/>
          </ac:spMkLst>
        </pc:spChg>
        <pc:grpChg chg="add mod">
          <ac:chgData name="XuJiajie" userId="6bac5376-6ee6-4d90-b0a2-045445724720" providerId="ADAL" clId="{7C888D67-DB4F-4862-B5A8-9ECB0394D68A}" dt="2025-06-15T09:01:46.312" v="1004" actId="1076"/>
          <ac:grpSpMkLst>
            <pc:docMk/>
            <pc:sldMk cId="44024213" sldId="3311"/>
            <ac:grpSpMk id="4" creationId="{B02DA42A-27AF-C61C-40D3-468D5879401A}"/>
          </ac:grpSpMkLst>
        </pc:grpChg>
        <pc:grpChg chg="mod">
          <ac:chgData name="XuJiajie" userId="6bac5376-6ee6-4d90-b0a2-045445724720" providerId="ADAL" clId="{7C888D67-DB4F-4862-B5A8-9ECB0394D68A}" dt="2025-06-15T09:01:40.786" v="1002" actId="164"/>
          <ac:grpSpMkLst>
            <pc:docMk/>
            <pc:sldMk cId="44024213" sldId="3311"/>
            <ac:grpSpMk id="20" creationId="{92685A51-CACC-A3C4-C1F8-DA67A9F54FAE}"/>
          </ac:grpSpMkLst>
        </pc:grpChg>
        <pc:grpChg chg="mod">
          <ac:chgData name="XuJiajie" userId="6bac5376-6ee6-4d90-b0a2-045445724720" providerId="ADAL" clId="{7C888D67-DB4F-4862-B5A8-9ECB0394D68A}" dt="2025-06-15T09:01:40.786" v="1002" actId="164"/>
          <ac:grpSpMkLst>
            <pc:docMk/>
            <pc:sldMk cId="44024213" sldId="3311"/>
            <ac:grpSpMk id="21" creationId="{00AE4BC9-F94E-D518-B2B7-1168447DE7B3}"/>
          </ac:grpSpMkLst>
        </pc:grpChg>
      </pc:sldChg>
    </pc:docChg>
  </pc:docChgLst>
  <pc:docChgLst>
    <pc:chgData name="XuJiajie" userId="6bac5376-6ee6-4d90-b0a2-045445724720" providerId="ADAL" clId="{5C7AEB32-6B84-4461-8994-BD2B75F49C94}"/>
    <pc:docChg chg="undo custSel modSld sldOrd">
      <pc:chgData name="XuJiajie" userId="6bac5376-6ee6-4d90-b0a2-045445724720" providerId="ADAL" clId="{5C7AEB32-6B84-4461-8994-BD2B75F49C94}" dt="2025-06-18T03:07:26.852" v="119" actId="20577"/>
      <pc:docMkLst>
        <pc:docMk/>
      </pc:docMkLst>
      <pc:sldChg chg="ord">
        <pc:chgData name="XuJiajie" userId="6bac5376-6ee6-4d90-b0a2-045445724720" providerId="ADAL" clId="{5C7AEB32-6B84-4461-8994-BD2B75F49C94}" dt="2025-06-17T08:05:19.235" v="1"/>
        <pc:sldMkLst>
          <pc:docMk/>
          <pc:sldMk cId="4033606540" sldId="3296"/>
        </pc:sldMkLst>
      </pc:sldChg>
      <pc:sldChg chg="modSp mod">
        <pc:chgData name="XuJiajie" userId="6bac5376-6ee6-4d90-b0a2-045445724720" providerId="ADAL" clId="{5C7AEB32-6B84-4461-8994-BD2B75F49C94}" dt="2025-06-18T03:02:16.472" v="14" actId="1076"/>
        <pc:sldMkLst>
          <pc:docMk/>
          <pc:sldMk cId="3839942328" sldId="3301"/>
        </pc:sldMkLst>
        <pc:spChg chg="mod">
          <ac:chgData name="XuJiajie" userId="6bac5376-6ee6-4d90-b0a2-045445724720" providerId="ADAL" clId="{5C7AEB32-6B84-4461-8994-BD2B75F49C94}" dt="2025-06-18T03:01:47.271" v="2" actId="1076"/>
          <ac:spMkLst>
            <pc:docMk/>
            <pc:sldMk cId="3839942328" sldId="3301"/>
            <ac:spMk id="12" creationId="{F532D391-235B-49FE-4000-2D3279A543C4}"/>
          </ac:spMkLst>
        </pc:spChg>
        <pc:spChg chg="mod">
          <ac:chgData name="XuJiajie" userId="6bac5376-6ee6-4d90-b0a2-045445724720" providerId="ADAL" clId="{5C7AEB32-6B84-4461-8994-BD2B75F49C94}" dt="2025-06-18T03:02:16.472" v="14" actId="1076"/>
          <ac:spMkLst>
            <pc:docMk/>
            <pc:sldMk cId="3839942328" sldId="3301"/>
            <ac:spMk id="48" creationId="{7A27D30B-67B4-7D48-2B3F-FF02DF658BA3}"/>
          </ac:spMkLst>
        </pc:spChg>
        <pc:spChg chg="mod">
          <ac:chgData name="XuJiajie" userId="6bac5376-6ee6-4d90-b0a2-045445724720" providerId="ADAL" clId="{5C7AEB32-6B84-4461-8994-BD2B75F49C94}" dt="2025-06-18T03:01:53.673" v="4" actId="1076"/>
          <ac:spMkLst>
            <pc:docMk/>
            <pc:sldMk cId="3839942328" sldId="3301"/>
            <ac:spMk id="51" creationId="{AE5C9004-14FB-9C1B-AAE5-DE6F836FD52C}"/>
          </ac:spMkLst>
        </pc:spChg>
      </pc:sldChg>
      <pc:sldChg chg="addSp modSp mod">
        <pc:chgData name="XuJiajie" userId="6bac5376-6ee6-4d90-b0a2-045445724720" providerId="ADAL" clId="{5C7AEB32-6B84-4461-8994-BD2B75F49C94}" dt="2025-06-18T03:03:08.578" v="21" actId="1076"/>
        <pc:sldMkLst>
          <pc:docMk/>
          <pc:sldMk cId="1611544562" sldId="3305"/>
        </pc:sldMkLst>
        <pc:picChg chg="add mod">
          <ac:chgData name="XuJiajie" userId="6bac5376-6ee6-4d90-b0a2-045445724720" providerId="ADAL" clId="{5C7AEB32-6B84-4461-8994-BD2B75F49C94}" dt="2025-06-18T03:03:08.578" v="21" actId="1076"/>
          <ac:picMkLst>
            <pc:docMk/>
            <pc:sldMk cId="1611544562" sldId="3305"/>
            <ac:picMk id="3" creationId="{65706981-DE09-7364-DD93-EDDDD97F7EF2}"/>
          </ac:picMkLst>
        </pc:picChg>
      </pc:sldChg>
      <pc:sldChg chg="addSp modSp mod">
        <pc:chgData name="XuJiajie" userId="6bac5376-6ee6-4d90-b0a2-045445724720" providerId="ADAL" clId="{5C7AEB32-6B84-4461-8994-BD2B75F49C94}" dt="2025-06-18T03:07:26.852" v="119" actId="20577"/>
        <pc:sldMkLst>
          <pc:docMk/>
          <pc:sldMk cId="3367938058" sldId="331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3F61DD9-1D17-41E0-A4EA-9C3EA9355D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a:extLst>
              <a:ext uri="{FF2B5EF4-FFF2-40B4-BE49-F238E27FC236}">
                <a16:creationId xmlns:a16="http://schemas.microsoft.com/office/drawing/2014/main" id="{BEBDF958-1796-492C-A231-3D035F8B95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D19B35F-D7F8-4507-84F8-22D1C146C2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t>‹#›</a:t>
            </a:fld>
            <a:endParaRPr lang="zh-CN" altLang="en-US"/>
          </a:p>
        </p:txBody>
      </p:sp>
      <p:sp>
        <p:nvSpPr>
          <p:cNvPr id="6" name="日期占位符 5">
            <a:extLst>
              <a:ext uri="{FF2B5EF4-FFF2-40B4-BE49-F238E27FC236}">
                <a16:creationId xmlns:a16="http://schemas.microsoft.com/office/drawing/2014/main" id="{0D00A5C9-3989-486E-A372-0FDFA1CB65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t>2025/6/23</a:t>
            </a:fld>
            <a:endParaRPr lang="zh-CN" altLang="en-US"/>
          </a:p>
        </p:txBody>
      </p:sp>
    </p:spTree>
    <p:extLst>
      <p:ext uri="{BB962C8B-B14F-4D97-AF65-F5344CB8AC3E}">
        <p14:creationId xmlns:p14="http://schemas.microsoft.com/office/powerpoint/2010/main" val="1057692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t>2025/6/23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a:t>
            </a:fld>
            <a:endParaRPr lang="zh-CN" altLang="en-US"/>
          </a:p>
        </p:txBody>
      </p:sp>
    </p:spTree>
    <p:extLst>
      <p:ext uri="{BB962C8B-B14F-4D97-AF65-F5344CB8AC3E}">
        <p14:creationId xmlns:p14="http://schemas.microsoft.com/office/powerpoint/2010/main" val="926211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74B87-54B1-7B0E-B3CB-6F35699B9B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49922E-31E0-A9CC-4054-890BA5664C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AC6C0E-D29E-E314-AE99-F23F856CD473}"/>
              </a:ext>
            </a:extLst>
          </p:cNvPr>
          <p:cNvSpPr>
            <a:spLocks noGrp="1"/>
          </p:cNvSpPr>
          <p:nvPr>
            <p:ph type="body" idx="1"/>
          </p:nvPr>
        </p:nvSpPr>
        <p:spPr/>
        <p:txBody>
          <a:bodyPr/>
          <a:lstStyle/>
          <a:p>
            <a:r>
              <a:rPr lang="en-US" altLang="zh-CN" sz="1200" b="0" i="0" kern="1200" dirty="0">
                <a:solidFill>
                  <a:schemeClr val="tx1"/>
                </a:solidFill>
                <a:effectLst/>
                <a:latin typeface="+mn-lt"/>
                <a:ea typeface="+mn-ea"/>
                <a:cs typeface="+mn-cs"/>
              </a:rPr>
              <a:t>GNSS</a:t>
            </a:r>
            <a:r>
              <a:rPr lang="zh-CN" altLang="en-US" sz="1200" b="0" i="0" kern="1200" dirty="0">
                <a:solidFill>
                  <a:schemeClr val="tx1"/>
                </a:solidFill>
                <a:effectLst/>
                <a:latin typeface="+mn-lt"/>
                <a:ea typeface="+mn-ea"/>
                <a:cs typeface="+mn-cs"/>
              </a:rPr>
              <a:t>定位原理则是根据无线电波的传播速度是恒定的，传播路径的线性性质，通过测量空间中的电波的传播时间来确卫星和用户接收机天线之间的距离差，以这些距离差为半径进行三球交汇（三角定位），构建三元方程组，通过联立方程求解用户位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这是伪距的定位方式，还有通过载波相位计算的方式</a:t>
            </a:r>
            <a:endParaRPr lang="zh-CN" altLang="en-US" dirty="0"/>
          </a:p>
        </p:txBody>
      </p:sp>
      <p:sp>
        <p:nvSpPr>
          <p:cNvPr id="4" name="灯片编号占位符 3">
            <a:extLst>
              <a:ext uri="{FF2B5EF4-FFF2-40B4-BE49-F238E27FC236}">
                <a16:creationId xmlns:a16="http://schemas.microsoft.com/office/drawing/2014/main" id="{BECC2B98-11C7-4524-BF7C-52E883ABA153}"/>
              </a:ext>
            </a:extLst>
          </p:cNvPr>
          <p:cNvSpPr>
            <a:spLocks noGrp="1"/>
          </p:cNvSpPr>
          <p:nvPr>
            <p:ph type="sldNum" sz="quarter" idx="5"/>
          </p:nvPr>
        </p:nvSpPr>
        <p:spPr/>
        <p:txBody>
          <a:bodyPr/>
          <a:lstStyle/>
          <a:p>
            <a:fld id="{732CD936-F134-4DC6-9406-18F65D7C4A01}" type="slidenum">
              <a:rPr lang="zh-CN" altLang="en-US" smtClean="0"/>
              <a:t>10</a:t>
            </a:fld>
            <a:endParaRPr lang="zh-CN" altLang="en-US"/>
          </a:p>
        </p:txBody>
      </p:sp>
    </p:spTree>
    <p:extLst>
      <p:ext uri="{BB962C8B-B14F-4D97-AF65-F5344CB8AC3E}">
        <p14:creationId xmlns:p14="http://schemas.microsoft.com/office/powerpoint/2010/main" val="2132958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FC71C-33EE-EF6B-99BF-93DB9731BC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ED98EAE-C90F-9D04-9057-BF2BFB87EEE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DF0D271-81A8-0DF2-C8FF-C3698C915BA2}"/>
              </a:ext>
            </a:extLst>
          </p:cNvPr>
          <p:cNvSpPr>
            <a:spLocks noGrp="1"/>
          </p:cNvSpPr>
          <p:nvPr>
            <p:ph type="body" idx="1"/>
          </p:nvPr>
        </p:nvSpPr>
        <p:spPr/>
        <p:txBody>
          <a:bodyPr/>
          <a:lstStyle/>
          <a:p>
            <a:r>
              <a:rPr lang="en-US" altLang="zh-CN" sz="1200" b="0" i="0" kern="1200" dirty="0">
                <a:solidFill>
                  <a:schemeClr val="tx1"/>
                </a:solidFill>
                <a:effectLst/>
                <a:latin typeface="+mn-lt"/>
                <a:ea typeface="+mn-ea"/>
                <a:cs typeface="+mn-cs"/>
              </a:rPr>
              <a:t>GNSS</a:t>
            </a:r>
            <a:r>
              <a:rPr lang="zh-CN" altLang="en-US" sz="1200" b="0" i="0" kern="1200" dirty="0">
                <a:solidFill>
                  <a:schemeClr val="tx1"/>
                </a:solidFill>
                <a:effectLst/>
                <a:latin typeface="+mn-lt"/>
                <a:ea typeface="+mn-ea"/>
                <a:cs typeface="+mn-cs"/>
              </a:rPr>
              <a:t>定位原理则是根据无线电波的传播速度是恒定的，传播路径的线性性质，通过测量空间中的电波的传播时间来确卫星和用户接收机天线之间的距离差，以这些距离差为半径进行三球交汇（三角定位），构建三元方程组，通过联立方程求解用户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欺骗攻击：</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年伊朗向美国的无人机发送虚假的</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信息，使得无人机误以为已经回到美军基地，实际上飞到了伊朗的秘密军事基地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故意干扰：俄乌冲突中，俄罗斯发出与全球导航卫星系统卫星使用的频率相同的射频噪声或信号，使得从美国购买的军事打击设备失效</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定位系统的改进</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A-GPS</a:t>
            </a:r>
            <a:r>
              <a:rPr lang="zh-CN" altLang="en-US" sz="1200" b="0" i="0" kern="1200" dirty="0">
                <a:solidFill>
                  <a:schemeClr val="tx1"/>
                </a:solidFill>
                <a:effectLst/>
                <a:latin typeface="+mn-lt"/>
                <a:ea typeface="+mn-ea"/>
                <a:cs typeface="+mn-cs"/>
              </a:rPr>
              <a:t>：辅助全球定位系统，利用地面基站结合</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进行定位</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SBAS </a:t>
            </a:r>
            <a:r>
              <a:rPr lang="zh-CN" altLang="en-US" sz="1200" b="0" i="0" kern="1200" dirty="0">
                <a:solidFill>
                  <a:schemeClr val="tx1"/>
                </a:solidFill>
                <a:effectLst/>
                <a:latin typeface="+mn-lt"/>
                <a:ea typeface="+mn-ea"/>
                <a:cs typeface="+mn-cs"/>
              </a:rPr>
              <a:t>的英文全称是 </a:t>
            </a:r>
            <a:r>
              <a:rPr lang="en-US" altLang="zh-CN" sz="1200" b="0" i="0" kern="1200" dirty="0">
                <a:solidFill>
                  <a:schemeClr val="tx1"/>
                </a:solidFill>
                <a:effectLst/>
                <a:latin typeface="+mn-lt"/>
                <a:ea typeface="+mn-ea"/>
                <a:cs typeface="+mn-cs"/>
              </a:rPr>
              <a:t>Satellite-Based Augmentation System</a:t>
            </a:r>
            <a:r>
              <a:rPr lang="zh-CN" altLang="en-US" sz="1200" b="0" i="0" kern="1200" dirty="0">
                <a:solidFill>
                  <a:schemeClr val="tx1"/>
                </a:solidFill>
                <a:effectLst/>
                <a:latin typeface="+mn-lt"/>
                <a:ea typeface="+mn-ea"/>
                <a:cs typeface="+mn-cs"/>
              </a:rPr>
              <a:t>，即 基于卫星的增强系统：同时接收</a:t>
            </a:r>
            <a:r>
              <a:rPr lang="en-US" altLang="zh-CN" sz="1200" b="0" i="0" kern="1200" dirty="0">
                <a:solidFill>
                  <a:schemeClr val="tx1"/>
                </a:solidFill>
                <a:effectLst/>
                <a:latin typeface="+mn-lt"/>
                <a:ea typeface="+mn-ea"/>
                <a:cs typeface="+mn-cs"/>
              </a:rPr>
              <a:t>GNSS</a:t>
            </a:r>
            <a:r>
              <a:rPr lang="zh-CN" altLang="en-US" sz="1200" b="0" i="0" kern="1200" dirty="0">
                <a:solidFill>
                  <a:schemeClr val="tx1"/>
                </a:solidFill>
                <a:effectLst/>
                <a:latin typeface="+mn-lt"/>
                <a:ea typeface="+mn-ea"/>
                <a:cs typeface="+mn-cs"/>
              </a:rPr>
              <a:t>原始信号</a:t>
            </a:r>
            <a:r>
              <a:rPr lang="en-US" altLang="zh-CN" sz="1200" b="0" i="0" kern="1200" dirty="0">
                <a:solidFill>
                  <a:schemeClr val="tx1"/>
                </a:solidFill>
                <a:effectLst/>
                <a:latin typeface="+mn-lt"/>
                <a:ea typeface="+mn-ea"/>
                <a:cs typeface="+mn-cs"/>
              </a:rPr>
              <a:t>+SBAS</a:t>
            </a:r>
            <a:r>
              <a:rPr lang="zh-CN" altLang="en-US" sz="1200" b="0" i="0" kern="1200" dirty="0">
                <a:solidFill>
                  <a:schemeClr val="tx1"/>
                </a:solidFill>
                <a:effectLst/>
                <a:latin typeface="+mn-lt"/>
                <a:ea typeface="+mn-ea"/>
                <a:cs typeface="+mn-cs"/>
              </a:rPr>
              <a:t>差分修正。电离层活跃地区采用这种情况。</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、接收多频点的信号、多星座的信号</a:t>
            </a:r>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D6A1324F-DE11-5402-5645-AFE243FBCF01}"/>
              </a:ext>
            </a:extLst>
          </p:cNvPr>
          <p:cNvSpPr>
            <a:spLocks noGrp="1"/>
          </p:cNvSpPr>
          <p:nvPr>
            <p:ph type="sldNum" sz="quarter" idx="5"/>
          </p:nvPr>
        </p:nvSpPr>
        <p:spPr/>
        <p:txBody>
          <a:bodyPr/>
          <a:lstStyle/>
          <a:p>
            <a:fld id="{732CD936-F134-4DC6-9406-18F65D7C4A01}" type="slidenum">
              <a:rPr lang="zh-CN" altLang="en-US" smtClean="0"/>
              <a:t>11</a:t>
            </a:fld>
            <a:endParaRPr lang="zh-CN" altLang="en-US"/>
          </a:p>
        </p:txBody>
      </p:sp>
    </p:spTree>
    <p:extLst>
      <p:ext uri="{BB962C8B-B14F-4D97-AF65-F5344CB8AC3E}">
        <p14:creationId xmlns:p14="http://schemas.microsoft.com/office/powerpoint/2010/main" val="307500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D6CD1-DF5C-6A45-B501-5A999B460D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CC8771-D294-AEBF-3909-DF0A49E761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BC0162-F265-5DB9-3D2C-D6B66D09B2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2C627D7-6C93-4A5F-7659-F9FD8C61E3B1}"/>
              </a:ext>
            </a:extLst>
          </p:cNvPr>
          <p:cNvSpPr>
            <a:spLocks noGrp="1"/>
          </p:cNvSpPr>
          <p:nvPr>
            <p:ph type="sldNum" sz="quarter" idx="5"/>
          </p:nvPr>
        </p:nvSpPr>
        <p:spPr/>
        <p:txBody>
          <a:bodyPr/>
          <a:lstStyle/>
          <a:p>
            <a:fld id="{732CD936-F134-4DC6-9406-18F65D7C4A01}" type="slidenum">
              <a:rPr lang="zh-CN" altLang="en-US" smtClean="0"/>
              <a:t>12</a:t>
            </a:fld>
            <a:endParaRPr lang="zh-CN" altLang="en-US"/>
          </a:p>
        </p:txBody>
      </p:sp>
    </p:spTree>
    <p:extLst>
      <p:ext uri="{BB962C8B-B14F-4D97-AF65-F5344CB8AC3E}">
        <p14:creationId xmlns:p14="http://schemas.microsoft.com/office/powerpoint/2010/main" val="1736428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B5CFD-ED00-0EF3-6C1E-CB10EB8112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D808AE-4302-3C4A-B600-F68BE62A9A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E86B38-ECE4-C721-E331-55893A75C2DC}"/>
              </a:ext>
            </a:extLst>
          </p:cNvPr>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2BCAF6A0-A55B-3258-6127-AE93AA3DC9F9}"/>
              </a:ext>
            </a:extLst>
          </p:cNvPr>
          <p:cNvSpPr>
            <a:spLocks noGrp="1"/>
          </p:cNvSpPr>
          <p:nvPr>
            <p:ph type="sldNum" sz="quarter" idx="5"/>
          </p:nvPr>
        </p:nvSpPr>
        <p:spPr/>
        <p:txBody>
          <a:bodyPr/>
          <a:lstStyle/>
          <a:p>
            <a:fld id="{732CD936-F134-4DC6-9406-18F65D7C4A01}" type="slidenum">
              <a:rPr lang="zh-CN" altLang="en-US" smtClean="0"/>
              <a:t>13</a:t>
            </a:fld>
            <a:endParaRPr lang="zh-CN" altLang="en-US"/>
          </a:p>
        </p:txBody>
      </p:sp>
    </p:spTree>
    <p:extLst>
      <p:ext uri="{BB962C8B-B14F-4D97-AF65-F5344CB8AC3E}">
        <p14:creationId xmlns:p14="http://schemas.microsoft.com/office/powerpoint/2010/main" val="3270317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2E5B6-3A96-FAD8-862A-EFE2FD2F8A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44168E-886E-3690-A2A7-EA0748F2E66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CAC78D-3A7E-E383-9D82-24B53B12AEBC}"/>
              </a:ext>
            </a:extLst>
          </p:cNvPr>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D2E0D0D6-6026-5114-9495-B6333B712C02}"/>
              </a:ext>
            </a:extLst>
          </p:cNvPr>
          <p:cNvSpPr>
            <a:spLocks noGrp="1"/>
          </p:cNvSpPr>
          <p:nvPr>
            <p:ph type="sldNum" sz="quarter" idx="5"/>
          </p:nvPr>
        </p:nvSpPr>
        <p:spPr/>
        <p:txBody>
          <a:bodyPr/>
          <a:lstStyle/>
          <a:p>
            <a:fld id="{732CD936-F134-4DC6-9406-18F65D7C4A01}" type="slidenum">
              <a:rPr lang="zh-CN" altLang="en-US" smtClean="0"/>
              <a:t>14</a:t>
            </a:fld>
            <a:endParaRPr lang="zh-CN" altLang="en-US"/>
          </a:p>
        </p:txBody>
      </p:sp>
    </p:spTree>
    <p:extLst>
      <p:ext uri="{BB962C8B-B14F-4D97-AF65-F5344CB8AC3E}">
        <p14:creationId xmlns:p14="http://schemas.microsoft.com/office/powerpoint/2010/main" val="899009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2A631-4372-71C4-ED9C-D07A40CA1F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D0E420-0EBE-F7A5-7779-1A6368EFD0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77B9D88-0F79-C4DB-5BF7-33D66A0A9A22}"/>
              </a:ext>
            </a:extLst>
          </p:cNvPr>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E14E878D-B6F9-74D5-119D-4F60A6F6C3B3}"/>
              </a:ext>
            </a:extLst>
          </p:cNvPr>
          <p:cNvSpPr>
            <a:spLocks noGrp="1"/>
          </p:cNvSpPr>
          <p:nvPr>
            <p:ph type="sldNum" sz="quarter" idx="5"/>
          </p:nvPr>
        </p:nvSpPr>
        <p:spPr/>
        <p:txBody>
          <a:bodyPr/>
          <a:lstStyle/>
          <a:p>
            <a:fld id="{732CD936-F134-4DC6-9406-18F65D7C4A01}" type="slidenum">
              <a:rPr lang="zh-CN" altLang="en-US" smtClean="0"/>
              <a:t>15</a:t>
            </a:fld>
            <a:endParaRPr lang="zh-CN" altLang="en-US"/>
          </a:p>
        </p:txBody>
      </p:sp>
    </p:spTree>
    <p:extLst>
      <p:ext uri="{BB962C8B-B14F-4D97-AF65-F5344CB8AC3E}">
        <p14:creationId xmlns:p14="http://schemas.microsoft.com/office/powerpoint/2010/main" val="4290965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3CF7-8C87-65D8-8AB5-484678105D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51688A-8A8B-DC22-BFBE-A3BA80E53F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1085B88-278F-CBF3-96B0-54844FF495A2}"/>
              </a:ext>
            </a:extLst>
          </p:cNvPr>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59C58101-412D-DB13-5D6E-0A5DAF6C88D7}"/>
              </a:ext>
            </a:extLst>
          </p:cNvPr>
          <p:cNvSpPr>
            <a:spLocks noGrp="1"/>
          </p:cNvSpPr>
          <p:nvPr>
            <p:ph type="sldNum" sz="quarter" idx="5"/>
          </p:nvPr>
        </p:nvSpPr>
        <p:spPr/>
        <p:txBody>
          <a:bodyPr/>
          <a:lstStyle/>
          <a:p>
            <a:fld id="{732CD936-F134-4DC6-9406-18F65D7C4A01}" type="slidenum">
              <a:rPr lang="zh-CN" altLang="en-US" smtClean="0"/>
              <a:t>16</a:t>
            </a:fld>
            <a:endParaRPr lang="zh-CN" altLang="en-US"/>
          </a:p>
        </p:txBody>
      </p:sp>
    </p:spTree>
    <p:extLst>
      <p:ext uri="{BB962C8B-B14F-4D97-AF65-F5344CB8AC3E}">
        <p14:creationId xmlns:p14="http://schemas.microsoft.com/office/powerpoint/2010/main" val="246676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85201-69A8-B924-80C4-77D98A4687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520993-1DBA-08AF-F487-2112B34BD01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DFE419-B9E7-9E3A-FF59-2ADE027904F7}"/>
              </a:ext>
            </a:extLst>
          </p:cNvPr>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F8FDA6E4-8EE5-32DE-0276-F7ABDBE45C31}"/>
              </a:ext>
            </a:extLst>
          </p:cNvPr>
          <p:cNvSpPr>
            <a:spLocks noGrp="1"/>
          </p:cNvSpPr>
          <p:nvPr>
            <p:ph type="sldNum" sz="quarter" idx="5"/>
          </p:nvPr>
        </p:nvSpPr>
        <p:spPr/>
        <p:txBody>
          <a:bodyPr/>
          <a:lstStyle/>
          <a:p>
            <a:fld id="{732CD936-F134-4DC6-9406-18F65D7C4A01}" type="slidenum">
              <a:rPr lang="zh-CN" altLang="en-US" smtClean="0"/>
              <a:t>17</a:t>
            </a:fld>
            <a:endParaRPr lang="zh-CN" altLang="en-US"/>
          </a:p>
        </p:txBody>
      </p:sp>
    </p:spTree>
    <p:extLst>
      <p:ext uri="{BB962C8B-B14F-4D97-AF65-F5344CB8AC3E}">
        <p14:creationId xmlns:p14="http://schemas.microsoft.com/office/powerpoint/2010/main" val="2387601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E722C-EE9B-B4CE-C01A-DB86296368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45B4C7-EFD2-D6BC-08EC-3D440F4752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F6E043-4A9B-50EC-2147-6B34124FF72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4C9539B-D34C-4D01-2E72-80D0DFFD40E8}"/>
              </a:ext>
            </a:extLst>
          </p:cNvPr>
          <p:cNvSpPr>
            <a:spLocks noGrp="1"/>
          </p:cNvSpPr>
          <p:nvPr>
            <p:ph type="sldNum" sz="quarter" idx="5"/>
          </p:nvPr>
        </p:nvSpPr>
        <p:spPr/>
        <p:txBody>
          <a:bodyPr/>
          <a:lstStyle/>
          <a:p>
            <a:fld id="{732CD936-F134-4DC6-9406-18F65D7C4A01}" type="slidenum">
              <a:rPr lang="zh-CN" altLang="en-US" smtClean="0"/>
              <a:t>18</a:t>
            </a:fld>
            <a:endParaRPr lang="zh-CN" altLang="en-US"/>
          </a:p>
        </p:txBody>
      </p:sp>
    </p:spTree>
    <p:extLst>
      <p:ext uri="{BB962C8B-B14F-4D97-AF65-F5344CB8AC3E}">
        <p14:creationId xmlns:p14="http://schemas.microsoft.com/office/powerpoint/2010/main" val="4021143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1741F-779C-288F-5C6D-E31179A098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FC478C-232C-3BD8-B28F-F9E3E23BB7A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45A19F-9FEA-EF3B-E9F9-7A4394BA6A44}"/>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加权</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邻近算法</a:t>
            </a:r>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35CB6885-8244-C887-E3C0-F4C86FCBDA21}"/>
              </a:ext>
            </a:extLst>
          </p:cNvPr>
          <p:cNvSpPr>
            <a:spLocks noGrp="1"/>
          </p:cNvSpPr>
          <p:nvPr>
            <p:ph type="sldNum" sz="quarter" idx="5"/>
          </p:nvPr>
        </p:nvSpPr>
        <p:spPr/>
        <p:txBody>
          <a:bodyPr/>
          <a:lstStyle/>
          <a:p>
            <a:fld id="{732CD936-F134-4DC6-9406-18F65D7C4A01}" type="slidenum">
              <a:rPr lang="zh-CN" altLang="en-US" smtClean="0"/>
              <a:t>19</a:t>
            </a:fld>
            <a:endParaRPr lang="zh-CN" altLang="en-US"/>
          </a:p>
        </p:txBody>
      </p:sp>
    </p:spTree>
    <p:extLst>
      <p:ext uri="{BB962C8B-B14F-4D97-AF65-F5344CB8AC3E}">
        <p14:creationId xmlns:p14="http://schemas.microsoft.com/office/powerpoint/2010/main" val="1396189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E3F9C-3C1C-0DA4-3851-C5F1768548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CEDC80-A0F2-67A9-B84B-DF280306669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877927-2556-B17E-C0DD-D55DAEF5B703}"/>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加权</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邻近算法</a:t>
            </a:r>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E261703E-83F1-7FFE-F4D6-39A53FD95B67}"/>
              </a:ext>
            </a:extLst>
          </p:cNvPr>
          <p:cNvSpPr>
            <a:spLocks noGrp="1"/>
          </p:cNvSpPr>
          <p:nvPr>
            <p:ph type="sldNum" sz="quarter" idx="5"/>
          </p:nvPr>
        </p:nvSpPr>
        <p:spPr/>
        <p:txBody>
          <a:bodyPr/>
          <a:lstStyle/>
          <a:p>
            <a:fld id="{732CD936-F134-4DC6-9406-18F65D7C4A01}" type="slidenum">
              <a:rPr lang="zh-CN" altLang="en-US" smtClean="0"/>
              <a:t>20</a:t>
            </a:fld>
            <a:endParaRPr lang="zh-CN" altLang="en-US"/>
          </a:p>
        </p:txBody>
      </p:sp>
    </p:spTree>
    <p:extLst>
      <p:ext uri="{BB962C8B-B14F-4D97-AF65-F5344CB8AC3E}">
        <p14:creationId xmlns:p14="http://schemas.microsoft.com/office/powerpoint/2010/main" val="4163145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3DE20-DDA3-D03B-05D6-81B8866C3E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88E20A-76C5-A3E9-72F2-818698922B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261C32-65AF-4C91-7B1A-742FA9717733}"/>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加权</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邻近算法</a:t>
            </a:r>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7A663EFF-F8BD-A286-3EA6-9F80E01A0DCA}"/>
              </a:ext>
            </a:extLst>
          </p:cNvPr>
          <p:cNvSpPr>
            <a:spLocks noGrp="1"/>
          </p:cNvSpPr>
          <p:nvPr>
            <p:ph type="sldNum" sz="quarter" idx="5"/>
          </p:nvPr>
        </p:nvSpPr>
        <p:spPr/>
        <p:txBody>
          <a:bodyPr/>
          <a:lstStyle/>
          <a:p>
            <a:fld id="{732CD936-F134-4DC6-9406-18F65D7C4A01}" type="slidenum">
              <a:rPr lang="zh-CN" altLang="en-US" smtClean="0"/>
              <a:t>21</a:t>
            </a:fld>
            <a:endParaRPr lang="zh-CN" altLang="en-US"/>
          </a:p>
        </p:txBody>
      </p:sp>
    </p:spTree>
    <p:extLst>
      <p:ext uri="{BB962C8B-B14F-4D97-AF65-F5344CB8AC3E}">
        <p14:creationId xmlns:p14="http://schemas.microsoft.com/office/powerpoint/2010/main" val="4076761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78714-42AA-D44F-2E0D-48A7EC07BE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4906AC-4433-3E0C-273D-CF723ECDF4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0FB296-818A-BA35-69C5-64588C2CC10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加权</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邻近算法</a:t>
            </a:r>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9B76375F-0CD0-C828-A4A2-4AA195FCF1D0}"/>
              </a:ext>
            </a:extLst>
          </p:cNvPr>
          <p:cNvSpPr>
            <a:spLocks noGrp="1"/>
          </p:cNvSpPr>
          <p:nvPr>
            <p:ph type="sldNum" sz="quarter" idx="5"/>
          </p:nvPr>
        </p:nvSpPr>
        <p:spPr/>
        <p:txBody>
          <a:bodyPr/>
          <a:lstStyle/>
          <a:p>
            <a:fld id="{732CD936-F134-4DC6-9406-18F65D7C4A01}" type="slidenum">
              <a:rPr lang="zh-CN" altLang="en-US" smtClean="0"/>
              <a:t>22</a:t>
            </a:fld>
            <a:endParaRPr lang="zh-CN" altLang="en-US"/>
          </a:p>
        </p:txBody>
      </p:sp>
    </p:spTree>
    <p:extLst>
      <p:ext uri="{BB962C8B-B14F-4D97-AF65-F5344CB8AC3E}">
        <p14:creationId xmlns:p14="http://schemas.microsoft.com/office/powerpoint/2010/main" val="858440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F814B-3B81-2813-7093-254BB69465A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C8E5F1-B4DA-79C4-169A-DC08C1472FE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0026DE-DE1D-B059-4295-9DECB8C74012}"/>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加权</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邻近算法</a:t>
            </a:r>
            <a:endParaRPr lang="en-US" altLang="zh-CN" sz="1200" b="0" i="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D647ADEC-E3AF-4C19-B195-743B0FF0BE47}"/>
              </a:ext>
            </a:extLst>
          </p:cNvPr>
          <p:cNvSpPr>
            <a:spLocks noGrp="1"/>
          </p:cNvSpPr>
          <p:nvPr>
            <p:ph type="sldNum" sz="quarter" idx="5"/>
          </p:nvPr>
        </p:nvSpPr>
        <p:spPr/>
        <p:txBody>
          <a:bodyPr/>
          <a:lstStyle/>
          <a:p>
            <a:fld id="{732CD936-F134-4DC6-9406-18F65D7C4A01}" type="slidenum">
              <a:rPr lang="zh-CN" altLang="en-US" smtClean="0"/>
              <a:t>23</a:t>
            </a:fld>
            <a:endParaRPr lang="zh-CN" altLang="en-US"/>
          </a:p>
        </p:txBody>
      </p:sp>
    </p:spTree>
    <p:extLst>
      <p:ext uri="{BB962C8B-B14F-4D97-AF65-F5344CB8AC3E}">
        <p14:creationId xmlns:p14="http://schemas.microsoft.com/office/powerpoint/2010/main" val="1646242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946B-63AE-1DCF-2A2C-42AA8DA05D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C166FF-9CA2-74EC-79DA-E8384EB3CCD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F3AA5D-AAC6-A3CE-8366-07AAD11747CE}"/>
              </a:ext>
            </a:extLst>
          </p:cNvPr>
          <p:cNvSpPr>
            <a:spLocks noGrp="1"/>
          </p:cNvSpPr>
          <p:nvPr>
            <p:ph type="body" idx="1"/>
          </p:nvPr>
        </p:nvSpPr>
        <p:spPr/>
        <p:txBody>
          <a:bodyPr/>
          <a:lstStyle/>
          <a:p>
            <a:r>
              <a:rPr lang="en-US" altLang="zh-CN" sz="1200" b="0" i="0" kern="1200" dirty="0">
                <a:solidFill>
                  <a:schemeClr val="tx1"/>
                </a:solidFill>
                <a:effectLst/>
                <a:latin typeface="+mn-lt"/>
                <a:ea typeface="+mn-ea"/>
                <a:cs typeface="+mn-cs"/>
              </a:rPr>
              <a:t>Positioning accuracy-PA</a:t>
            </a:r>
          </a:p>
        </p:txBody>
      </p:sp>
      <p:sp>
        <p:nvSpPr>
          <p:cNvPr id="4" name="灯片编号占位符 3">
            <a:extLst>
              <a:ext uri="{FF2B5EF4-FFF2-40B4-BE49-F238E27FC236}">
                <a16:creationId xmlns:a16="http://schemas.microsoft.com/office/drawing/2014/main" id="{F8F4D7FE-1FDE-A562-5F92-732DE0F2A015}"/>
              </a:ext>
            </a:extLst>
          </p:cNvPr>
          <p:cNvSpPr>
            <a:spLocks noGrp="1"/>
          </p:cNvSpPr>
          <p:nvPr>
            <p:ph type="sldNum" sz="quarter" idx="5"/>
          </p:nvPr>
        </p:nvSpPr>
        <p:spPr/>
        <p:txBody>
          <a:bodyPr/>
          <a:lstStyle/>
          <a:p>
            <a:fld id="{732CD936-F134-4DC6-9406-18F65D7C4A01}" type="slidenum">
              <a:rPr lang="zh-CN" altLang="en-US" smtClean="0"/>
              <a:t>24</a:t>
            </a:fld>
            <a:endParaRPr lang="zh-CN" altLang="en-US"/>
          </a:p>
        </p:txBody>
      </p:sp>
    </p:spTree>
    <p:extLst>
      <p:ext uri="{BB962C8B-B14F-4D97-AF65-F5344CB8AC3E}">
        <p14:creationId xmlns:p14="http://schemas.microsoft.com/office/powerpoint/2010/main" val="2627468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D703E-13BE-BF21-E848-1D47C26DFF4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3204B74-DE10-EBD5-B990-E29B3146C2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21CB1D-19F2-1F11-AA6F-F352AE725EA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F70C11-8FA5-BA0D-70CD-4FEFBDED70B4}"/>
              </a:ext>
            </a:extLst>
          </p:cNvPr>
          <p:cNvSpPr>
            <a:spLocks noGrp="1"/>
          </p:cNvSpPr>
          <p:nvPr>
            <p:ph type="sldNum" sz="quarter" idx="5"/>
          </p:nvPr>
        </p:nvSpPr>
        <p:spPr/>
        <p:txBody>
          <a:bodyPr/>
          <a:lstStyle/>
          <a:p>
            <a:fld id="{732CD936-F134-4DC6-9406-18F65D7C4A01}" type="slidenum">
              <a:rPr lang="zh-CN" altLang="en-US" smtClean="0"/>
              <a:t>25</a:t>
            </a:fld>
            <a:endParaRPr lang="zh-CN" altLang="en-US"/>
          </a:p>
        </p:txBody>
      </p:sp>
    </p:spTree>
    <p:extLst>
      <p:ext uri="{BB962C8B-B14F-4D97-AF65-F5344CB8AC3E}">
        <p14:creationId xmlns:p14="http://schemas.microsoft.com/office/powerpoint/2010/main" val="3142556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ToF</a:t>
            </a:r>
            <a:r>
              <a:rPr lang="zh-CN" altLang="en-US" dirty="0"/>
              <a:t>：双向飞行时间</a:t>
            </a:r>
            <a:endParaRPr lang="en-US" altLang="zh-CN" dirty="0"/>
          </a:p>
          <a:p>
            <a:r>
              <a:rPr lang="en-US" altLang="zh-CN" dirty="0"/>
              <a:t>UWB</a:t>
            </a:r>
            <a:r>
              <a:rPr lang="zh-CN" altLang="en-US" dirty="0"/>
              <a:t>技术：多径之间具有明显的区分，在一定程度上能够多径衰落的影响</a:t>
            </a:r>
            <a:endParaRPr lang="en-US" altLang="zh-CN" dirty="0"/>
          </a:p>
          <a:p>
            <a:r>
              <a:rPr lang="zh-CN" altLang="en-US" dirty="0"/>
              <a:t>​​指纹定位痛点​​：</a:t>
            </a:r>
          </a:p>
          <a:p>
            <a:r>
              <a:rPr lang="en-US" altLang="zh-CN" dirty="0"/>
              <a:t>RSSI</a:t>
            </a:r>
            <a:r>
              <a:rPr lang="zh-CN" altLang="en-US" dirty="0"/>
              <a:t>时变波动与设备异构性</a:t>
            </a:r>
            <a:endParaRPr lang="en-US" altLang="zh-CN" dirty="0"/>
          </a:p>
          <a:p>
            <a:r>
              <a:rPr lang="zh-CN" altLang="en-US" dirty="0"/>
              <a:t>相邻参考点指纹相似度高</a:t>
            </a:r>
            <a:endParaRPr lang="en-US" altLang="zh-CN" dirty="0"/>
          </a:p>
          <a:p>
            <a:r>
              <a:rPr lang="zh-CN" altLang="en-US" dirty="0"/>
              <a:t>离线</a:t>
            </a:r>
            <a:r>
              <a:rPr lang="en-US" altLang="zh-CN" dirty="0"/>
              <a:t>/</a:t>
            </a:r>
            <a:r>
              <a:rPr lang="zh-CN" altLang="en-US" dirty="0"/>
              <a:t>在线数据分布偏移</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26</a:t>
            </a:fld>
            <a:endParaRPr lang="zh-CN" altLang="en-US"/>
          </a:p>
        </p:txBody>
      </p:sp>
    </p:spTree>
    <p:extLst>
      <p:ext uri="{BB962C8B-B14F-4D97-AF65-F5344CB8AC3E}">
        <p14:creationId xmlns:p14="http://schemas.microsoft.com/office/powerpoint/2010/main" val="3953974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1000B-32B0-264A-F8DB-85B9993FC3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F854A3-E798-6AE7-EE22-B4A466A60F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67FB8E-7539-0460-FD75-4567CDFF281B}"/>
              </a:ext>
            </a:extLst>
          </p:cNvPr>
          <p:cNvSpPr>
            <a:spLocks noGrp="1"/>
          </p:cNvSpPr>
          <p:nvPr>
            <p:ph type="body" idx="1"/>
          </p:nvPr>
        </p:nvSpPr>
        <p:spPr/>
        <p:txBody>
          <a:bodyPr/>
          <a:lstStyle/>
          <a:p>
            <a:r>
              <a:rPr lang="en-US" altLang="zh-CN" dirty="0" err="1"/>
              <a:t>ToF</a:t>
            </a:r>
            <a:r>
              <a:rPr lang="zh-CN" altLang="en-US" dirty="0"/>
              <a:t>：双向飞行时间</a:t>
            </a:r>
            <a:endParaRPr lang="en-US" altLang="zh-CN" dirty="0"/>
          </a:p>
          <a:p>
            <a:r>
              <a:rPr lang="en-US" altLang="zh-CN" dirty="0"/>
              <a:t>UWB</a:t>
            </a:r>
            <a:r>
              <a:rPr lang="zh-CN" altLang="en-US" dirty="0"/>
              <a:t>技术：多径之间具有明显的区分，在一定程度上能够多径衰落的影响</a:t>
            </a:r>
          </a:p>
        </p:txBody>
      </p:sp>
      <p:sp>
        <p:nvSpPr>
          <p:cNvPr id="4" name="灯片编号占位符 3">
            <a:extLst>
              <a:ext uri="{FF2B5EF4-FFF2-40B4-BE49-F238E27FC236}">
                <a16:creationId xmlns:a16="http://schemas.microsoft.com/office/drawing/2014/main" id="{0AD39A2E-CCFF-D82E-8861-0AAC4EEBA1BC}"/>
              </a:ext>
            </a:extLst>
          </p:cNvPr>
          <p:cNvSpPr>
            <a:spLocks noGrp="1"/>
          </p:cNvSpPr>
          <p:nvPr>
            <p:ph type="sldNum" sz="quarter" idx="5"/>
          </p:nvPr>
        </p:nvSpPr>
        <p:spPr/>
        <p:txBody>
          <a:bodyPr/>
          <a:lstStyle/>
          <a:p>
            <a:fld id="{732CD936-F134-4DC6-9406-18F65D7C4A01}" type="slidenum">
              <a:rPr lang="zh-CN" altLang="en-US" smtClean="0"/>
              <a:t>27</a:t>
            </a:fld>
            <a:endParaRPr lang="zh-CN" altLang="en-US"/>
          </a:p>
        </p:txBody>
      </p:sp>
    </p:spTree>
    <p:extLst>
      <p:ext uri="{BB962C8B-B14F-4D97-AF65-F5344CB8AC3E}">
        <p14:creationId xmlns:p14="http://schemas.microsoft.com/office/powerpoint/2010/main" val="3182725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28</a:t>
            </a:fld>
            <a:endParaRPr lang="zh-CN" altLang="en-US"/>
          </a:p>
        </p:txBody>
      </p:sp>
    </p:spTree>
    <p:extLst>
      <p:ext uri="{BB962C8B-B14F-4D97-AF65-F5344CB8AC3E}">
        <p14:creationId xmlns:p14="http://schemas.microsoft.com/office/powerpoint/2010/main" val="1613690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88980-D0BA-3AE9-C061-9765C95577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AD052C-650C-ABA0-773D-5E486D8ADC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296D49-DFEF-C46D-8D57-E9289A28003D}"/>
              </a:ext>
            </a:extLst>
          </p:cNvPr>
          <p:cNvSpPr>
            <a:spLocks noGrp="1"/>
          </p:cNvSpPr>
          <p:nvPr>
            <p:ph type="body" idx="1"/>
          </p:nvPr>
        </p:nvSpPr>
        <p:spPr/>
        <p:txBody>
          <a:bodyPr/>
          <a:lstStyle/>
          <a:p>
            <a:r>
              <a:rPr lang="zh-CN" altLang="en-US" dirty="0"/>
              <a:t>构建是生成问题，定位是优化问题</a:t>
            </a:r>
            <a:endParaRPr lang="en-US" altLang="zh-CN" dirty="0"/>
          </a:p>
          <a:p>
            <a:r>
              <a:rPr lang="zh-CN" altLang="en-US" dirty="0"/>
              <a:t>第一步是要把电磁孪生定位做好</a:t>
            </a:r>
            <a:endParaRPr lang="en-US" altLang="zh-CN" dirty="0"/>
          </a:p>
          <a:p>
            <a:r>
              <a:rPr lang="zh-CN" altLang="en-US" dirty="0"/>
              <a:t>第二步定制化小模型做好，优化模型</a:t>
            </a:r>
            <a:endParaRPr lang="en-US" altLang="zh-CN" dirty="0"/>
          </a:p>
          <a:p>
            <a:r>
              <a:rPr lang="zh-CN" altLang="en-US" dirty="0"/>
              <a:t>大小模型分离</a:t>
            </a:r>
          </a:p>
        </p:txBody>
      </p:sp>
      <p:sp>
        <p:nvSpPr>
          <p:cNvPr id="4" name="灯片编号占位符 3">
            <a:extLst>
              <a:ext uri="{FF2B5EF4-FFF2-40B4-BE49-F238E27FC236}">
                <a16:creationId xmlns:a16="http://schemas.microsoft.com/office/drawing/2014/main" id="{061C8277-3238-DCE5-798F-C8A9B2C7AF8B}"/>
              </a:ext>
            </a:extLst>
          </p:cNvPr>
          <p:cNvSpPr>
            <a:spLocks noGrp="1"/>
          </p:cNvSpPr>
          <p:nvPr>
            <p:ph type="sldNum" sz="quarter" idx="5"/>
          </p:nvPr>
        </p:nvSpPr>
        <p:spPr/>
        <p:txBody>
          <a:bodyPr/>
          <a:lstStyle/>
          <a:p>
            <a:fld id="{732CD936-F134-4DC6-9406-18F65D7C4A01}" type="slidenum">
              <a:rPr lang="zh-CN" altLang="en-US" smtClean="0"/>
              <a:t>29</a:t>
            </a:fld>
            <a:endParaRPr lang="zh-CN" altLang="en-US"/>
          </a:p>
        </p:txBody>
      </p:sp>
    </p:spTree>
    <p:extLst>
      <p:ext uri="{BB962C8B-B14F-4D97-AF65-F5344CB8AC3E}">
        <p14:creationId xmlns:p14="http://schemas.microsoft.com/office/powerpoint/2010/main" val="3782860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23DF2-3BA8-A609-7BD2-BDAC7A9516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F84B19-0A2E-80D0-D044-6DB86E7FB5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2138F4-64FF-16ED-B4EF-FDA4F1D524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港口</a:t>
            </a:r>
            <a:r>
              <a:rPr lang="en-US" altLang="zh-CN" sz="1200" b="1" i="0" kern="1200" dirty="0">
                <a:solidFill>
                  <a:schemeClr val="tx1"/>
                </a:solidFill>
                <a:effectLst/>
                <a:latin typeface="+mn-lt"/>
                <a:ea typeface="+mn-ea"/>
                <a:cs typeface="+mn-cs"/>
              </a:rPr>
              <a:t>AGV</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Automated Guided Vehicle</a:t>
            </a:r>
            <a:r>
              <a:rPr lang="zh-CN" altLang="en-US" sz="1200" b="0" i="0" kern="1200" dirty="0">
                <a:solidFill>
                  <a:schemeClr val="tx1"/>
                </a:solidFill>
                <a:effectLst/>
                <a:latin typeface="+mn-lt"/>
                <a:ea typeface="+mn-ea"/>
                <a:cs typeface="+mn-cs"/>
              </a:rPr>
              <a:t>（自动导引运输车）</a:t>
            </a:r>
            <a:endParaRPr lang="zh-CN" altLang="en-US" dirty="0"/>
          </a:p>
        </p:txBody>
      </p:sp>
      <p:sp>
        <p:nvSpPr>
          <p:cNvPr id="4" name="灯片编号占位符 3">
            <a:extLst>
              <a:ext uri="{FF2B5EF4-FFF2-40B4-BE49-F238E27FC236}">
                <a16:creationId xmlns:a16="http://schemas.microsoft.com/office/drawing/2014/main" id="{33DE6E57-084F-C4EF-8BF5-E5E5B0DB30EF}"/>
              </a:ext>
            </a:extLst>
          </p:cNvPr>
          <p:cNvSpPr>
            <a:spLocks noGrp="1"/>
          </p:cNvSpPr>
          <p:nvPr>
            <p:ph type="sldNum" sz="quarter" idx="5"/>
          </p:nvPr>
        </p:nvSpPr>
        <p:spPr/>
        <p:txBody>
          <a:bodyPr/>
          <a:lstStyle/>
          <a:p>
            <a:fld id="{732CD936-F134-4DC6-9406-18F65D7C4A01}" type="slidenum">
              <a:rPr lang="zh-CN" altLang="en-US" smtClean="0"/>
              <a:t>3</a:t>
            </a:fld>
            <a:endParaRPr lang="zh-CN" altLang="en-US"/>
          </a:p>
        </p:txBody>
      </p:sp>
    </p:spTree>
    <p:extLst>
      <p:ext uri="{BB962C8B-B14F-4D97-AF65-F5344CB8AC3E}">
        <p14:creationId xmlns:p14="http://schemas.microsoft.com/office/powerpoint/2010/main" val="1841091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高德地图车道级导航：</a:t>
            </a:r>
            <a:r>
              <a:rPr lang="en-US" altLang="zh-CN" dirty="0"/>
              <a:t>GNSS+INS</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30</a:t>
            </a:fld>
            <a:endParaRPr lang="zh-CN" altLang="en-US"/>
          </a:p>
        </p:txBody>
      </p:sp>
    </p:spTree>
    <p:extLst>
      <p:ext uri="{BB962C8B-B14F-4D97-AF65-F5344CB8AC3E}">
        <p14:creationId xmlns:p14="http://schemas.microsoft.com/office/powerpoint/2010/main" val="2109446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5680C-8A5C-CFB7-8E2A-D36ECC55B7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41B3D1-6888-B7C6-0212-55C4E329919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3AC7A3-15BA-4C4D-E8C5-E9FB92D1EF0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F101C55-61AA-9001-3CB6-B6C6810AD282}"/>
              </a:ext>
            </a:extLst>
          </p:cNvPr>
          <p:cNvSpPr>
            <a:spLocks noGrp="1"/>
          </p:cNvSpPr>
          <p:nvPr>
            <p:ph type="sldNum" sz="quarter" idx="5"/>
          </p:nvPr>
        </p:nvSpPr>
        <p:spPr/>
        <p:txBody>
          <a:bodyPr/>
          <a:lstStyle/>
          <a:p>
            <a:fld id="{732CD936-F134-4DC6-9406-18F65D7C4A01}" type="slidenum">
              <a:rPr lang="zh-CN" altLang="en-US" smtClean="0"/>
              <a:t>4</a:t>
            </a:fld>
            <a:endParaRPr lang="zh-CN" altLang="en-US"/>
          </a:p>
        </p:txBody>
      </p:sp>
    </p:spTree>
    <p:extLst>
      <p:ext uri="{BB962C8B-B14F-4D97-AF65-F5344CB8AC3E}">
        <p14:creationId xmlns:p14="http://schemas.microsoft.com/office/powerpoint/2010/main" val="205003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48DB0-B3AE-1AA7-4FAD-789EB7429C8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16FFF4F-4E1B-0858-6CBA-B9FC6D9726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4B7E72-59CB-5EC5-D605-FC4330F63084}"/>
              </a:ext>
            </a:extLst>
          </p:cNvPr>
          <p:cNvSpPr>
            <a:spLocks noGrp="1"/>
          </p:cNvSpPr>
          <p:nvPr>
            <p:ph type="body" idx="1"/>
          </p:nvPr>
        </p:nvSpPr>
        <p:spPr/>
        <p:txBody>
          <a:bodyPr/>
          <a:lstStyle/>
          <a:p>
            <a:pPr marL="228600" indent="-228600" fontAlgn="base">
              <a:buAutoNum type="arabicPeriod"/>
            </a:pPr>
            <a:r>
              <a:rPr lang="zh-CN" altLang="en-US" sz="1200" b="1" i="0" kern="1200" dirty="0">
                <a:solidFill>
                  <a:schemeClr val="tx1"/>
                </a:solidFill>
                <a:effectLst/>
                <a:latin typeface="+mn-lt"/>
                <a:ea typeface="+mn-ea"/>
                <a:cs typeface="+mn-cs"/>
              </a:rPr>
              <a:t>自主式导航</a:t>
            </a:r>
            <a:endParaRPr lang="en-US" altLang="zh-CN" sz="1200" b="1" i="0" kern="1200" dirty="0">
              <a:solidFill>
                <a:schemeClr val="tx1"/>
              </a:solidFill>
              <a:effectLst/>
              <a:latin typeface="+mn-lt"/>
              <a:ea typeface="+mn-ea"/>
              <a:cs typeface="+mn-cs"/>
            </a:endParaRPr>
          </a:p>
          <a:p>
            <a:pPr marL="0" indent="0" fontAlgn="base">
              <a:buNone/>
            </a:pPr>
            <a:r>
              <a:rPr lang="zh-CN" altLang="en-US" sz="1200" b="0" i="0" kern="1200" dirty="0">
                <a:solidFill>
                  <a:schemeClr val="tx1"/>
                </a:solidFill>
                <a:effectLst/>
                <a:latin typeface="+mn-lt"/>
                <a:ea typeface="+mn-ea"/>
                <a:cs typeface="+mn-cs"/>
              </a:rPr>
              <a:t>不依赖外部信号或基础设施，仅凭载体自身传感器实现定位与导航。</a:t>
            </a:r>
            <a:endParaRPr lang="en-US" altLang="zh-CN" sz="1200" b="1" i="0" kern="1200" dirty="0">
              <a:solidFill>
                <a:schemeClr val="tx1"/>
              </a:solidFill>
              <a:effectLst/>
              <a:latin typeface="+mn-lt"/>
              <a:ea typeface="+mn-ea"/>
              <a:cs typeface="+mn-cs"/>
            </a:endParaRPr>
          </a:p>
          <a:p>
            <a:pPr fontAlgn="base"/>
            <a:r>
              <a:rPr lang="en-US" altLang="zh-CN" sz="1200" b="1" i="0" kern="1200" dirty="0">
                <a:solidFill>
                  <a:schemeClr val="tx1"/>
                </a:solidFill>
                <a:effectLst/>
                <a:latin typeface="+mn-lt"/>
                <a:ea typeface="+mn-ea"/>
                <a:cs typeface="+mn-cs"/>
              </a:rPr>
              <a:t>2. </a:t>
            </a:r>
            <a:r>
              <a:rPr lang="zh-CN" altLang="en-US" sz="1200" b="1" i="0" kern="1200" dirty="0">
                <a:solidFill>
                  <a:schemeClr val="tx1"/>
                </a:solidFill>
                <a:effectLst/>
                <a:latin typeface="+mn-lt"/>
                <a:ea typeface="+mn-ea"/>
                <a:cs typeface="+mn-cs"/>
              </a:rPr>
              <a:t>核心优势​​</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​抗干扰​</a:t>
            </a:r>
            <a:r>
              <a:rPr lang="zh-CN" altLang="en-US" sz="1200" b="0" i="0" kern="1200" dirty="0">
                <a:solidFill>
                  <a:schemeClr val="tx1"/>
                </a:solidFill>
                <a:effectLst/>
                <a:latin typeface="+mn-lt"/>
                <a:ea typeface="+mn-ea"/>
                <a:cs typeface="+mn-cs"/>
              </a:rPr>
              <a:t>​：不依赖外部信号，适用于军事、地下等封闭环境</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​隐私性​</a:t>
            </a:r>
            <a:r>
              <a:rPr lang="zh-CN" altLang="en-US" sz="1200" b="0" i="0" kern="1200" dirty="0">
                <a:solidFill>
                  <a:schemeClr val="tx1"/>
                </a:solidFill>
                <a:effectLst/>
                <a:latin typeface="+mn-lt"/>
                <a:ea typeface="+mn-ea"/>
                <a:cs typeface="+mn-cs"/>
              </a:rPr>
              <a:t>​：无数据上传需求</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​即时响应​</a:t>
            </a:r>
            <a:r>
              <a:rPr lang="zh-CN" altLang="en-US" sz="1200" b="0" i="0" kern="1200" dirty="0">
                <a:solidFill>
                  <a:schemeClr val="tx1"/>
                </a:solidFill>
                <a:effectLst/>
                <a:latin typeface="+mn-lt"/>
                <a:ea typeface="+mn-ea"/>
                <a:cs typeface="+mn-cs"/>
              </a:rPr>
              <a:t>​：无需信号搜索时间</a:t>
            </a:r>
          </a:p>
          <a:p>
            <a:pPr fontAlgn="base"/>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3. </a:t>
            </a:r>
            <a:r>
              <a:rPr lang="zh-CN" altLang="en-US" sz="1200" b="1" i="0" kern="1200" dirty="0">
                <a:solidFill>
                  <a:schemeClr val="tx1"/>
                </a:solidFill>
                <a:effectLst/>
                <a:latin typeface="+mn-lt"/>
                <a:ea typeface="+mn-ea"/>
                <a:cs typeface="+mn-cs"/>
              </a:rPr>
              <a:t>主要缺陷​​</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​误差累积​</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INS</a:t>
            </a:r>
            <a:r>
              <a:rPr lang="zh-CN" altLang="en-US" sz="1200" b="0" i="0" kern="1200" dirty="0">
                <a:solidFill>
                  <a:schemeClr val="tx1"/>
                </a:solidFill>
                <a:effectLst/>
                <a:latin typeface="+mn-lt"/>
                <a:ea typeface="+mn-ea"/>
                <a:cs typeface="+mn-cs"/>
              </a:rPr>
              <a:t>每小时漂移可达公里级</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​高成本​</a:t>
            </a:r>
            <a:r>
              <a:rPr lang="zh-CN" altLang="en-US" sz="1200" b="0" i="0" kern="1200" dirty="0">
                <a:solidFill>
                  <a:schemeClr val="tx1"/>
                </a:solidFill>
                <a:effectLst/>
                <a:latin typeface="+mn-lt"/>
                <a:ea typeface="+mn-ea"/>
                <a:cs typeface="+mn-cs"/>
              </a:rPr>
              <a:t>​：高精度激光雷达</a:t>
            </a:r>
            <a:r>
              <a:rPr lang="en-US" altLang="zh-CN" sz="1200" b="0" i="0" kern="1200" dirty="0">
                <a:solidFill>
                  <a:schemeClr val="tx1"/>
                </a:solidFill>
                <a:effectLst/>
                <a:latin typeface="+mn-lt"/>
                <a:ea typeface="+mn-ea"/>
                <a:cs typeface="+mn-cs"/>
              </a:rPr>
              <a:t>/IMU</a:t>
            </a:r>
            <a:r>
              <a:rPr lang="zh-CN" altLang="en-US" sz="1200" b="0" i="0" kern="1200" dirty="0">
                <a:solidFill>
                  <a:schemeClr val="tx1"/>
                </a:solidFill>
                <a:effectLst/>
                <a:latin typeface="+mn-lt"/>
                <a:ea typeface="+mn-ea"/>
                <a:cs typeface="+mn-cs"/>
              </a:rPr>
              <a:t>价格昂贵</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​环境依赖​</a:t>
            </a:r>
            <a:r>
              <a:rPr lang="zh-CN" altLang="en-US" sz="1200" b="0" i="0" kern="1200" dirty="0">
                <a:solidFill>
                  <a:schemeClr val="tx1"/>
                </a:solidFill>
                <a:effectLst/>
                <a:latin typeface="+mn-lt"/>
                <a:ea typeface="+mn-ea"/>
                <a:cs typeface="+mn-cs"/>
              </a:rPr>
              <a:t>​：视觉</a:t>
            </a:r>
            <a:r>
              <a:rPr lang="en-US" altLang="zh-CN" sz="1200" b="0" i="0" kern="1200" dirty="0">
                <a:solidFill>
                  <a:schemeClr val="tx1"/>
                </a:solidFill>
                <a:effectLst/>
                <a:latin typeface="+mn-lt"/>
                <a:ea typeface="+mn-ea"/>
                <a:cs typeface="+mn-cs"/>
              </a:rPr>
              <a:t>SLAM</a:t>
            </a:r>
            <a:r>
              <a:rPr lang="zh-CN" altLang="en-US" sz="1200" b="0" i="0" kern="1200" dirty="0">
                <a:solidFill>
                  <a:schemeClr val="tx1"/>
                </a:solidFill>
                <a:effectLst/>
                <a:latin typeface="+mn-lt"/>
                <a:ea typeface="+mn-ea"/>
                <a:cs typeface="+mn-cs"/>
              </a:rPr>
              <a:t>在弱光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纹理单一场景失效</a:t>
            </a:r>
            <a:endParaRPr lang="en-US" altLang="zh-CN" sz="1200" b="0" i="0" kern="1200" dirty="0">
              <a:solidFill>
                <a:schemeClr val="tx1"/>
              </a:solidFill>
              <a:effectLst/>
              <a:latin typeface="+mn-lt"/>
              <a:ea typeface="+mn-ea"/>
              <a:cs typeface="+mn-cs"/>
            </a:endParaRPr>
          </a:p>
          <a:p>
            <a:pPr fontAlgn="base"/>
            <a:endParaRPr lang="en-US" altLang="zh-CN" sz="1200" b="0" i="0" kern="1200" dirty="0">
              <a:solidFill>
                <a:schemeClr val="tx1"/>
              </a:solidFill>
              <a:effectLst/>
              <a:latin typeface="+mn-lt"/>
              <a:ea typeface="+mn-ea"/>
              <a:cs typeface="+mn-cs"/>
            </a:endParaRPr>
          </a:p>
          <a:p>
            <a:pPr marL="228600" indent="-228600" fontAlgn="base">
              <a:buAutoNum type="arabicPeriod"/>
            </a:pPr>
            <a:r>
              <a:rPr lang="zh-CN" altLang="en-US" sz="1200" b="1" i="0" kern="1200" dirty="0">
                <a:solidFill>
                  <a:schemeClr val="tx1"/>
                </a:solidFill>
                <a:effectLst/>
                <a:latin typeface="+mn-lt"/>
                <a:ea typeface="+mn-ea"/>
                <a:cs typeface="+mn-cs"/>
              </a:rPr>
              <a:t>非自主式导航</a:t>
            </a:r>
            <a:endParaRPr lang="en-US" altLang="zh-CN" sz="1200" b="1" i="0" kern="1200" dirty="0">
              <a:solidFill>
                <a:schemeClr val="tx1"/>
              </a:solidFill>
              <a:effectLst/>
              <a:latin typeface="+mn-lt"/>
              <a:ea typeface="+mn-ea"/>
              <a:cs typeface="+mn-cs"/>
            </a:endParaRPr>
          </a:p>
          <a:p>
            <a:pPr marL="0" indent="0" fontAlgn="base">
              <a:buNone/>
            </a:pPr>
            <a:r>
              <a:rPr lang="zh-CN" altLang="en-US" sz="1200" b="1" i="0" kern="1200" dirty="0">
                <a:solidFill>
                  <a:schemeClr val="tx1"/>
                </a:solidFill>
                <a:effectLst/>
                <a:latin typeface="+mn-lt"/>
                <a:ea typeface="+mn-ea"/>
                <a:cs typeface="+mn-cs"/>
              </a:rPr>
              <a:t>依赖外部信号源或基础设施提供的参考信息进行定位。</a:t>
            </a:r>
            <a:endParaRPr lang="en-US" altLang="zh-CN" sz="1200" b="1" i="0" kern="1200" dirty="0">
              <a:solidFill>
                <a:schemeClr val="tx1"/>
              </a:solidFill>
              <a:effectLst/>
              <a:latin typeface="+mn-lt"/>
              <a:ea typeface="+mn-ea"/>
              <a:cs typeface="+mn-cs"/>
            </a:endParaRPr>
          </a:p>
          <a:p>
            <a:pPr fontAlgn="base"/>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2. </a:t>
            </a:r>
            <a:r>
              <a:rPr lang="zh-CN" altLang="en-US" sz="1200" b="1" i="0" kern="1200" dirty="0">
                <a:solidFill>
                  <a:schemeClr val="tx1"/>
                </a:solidFill>
                <a:effectLst/>
                <a:latin typeface="+mn-lt"/>
                <a:ea typeface="+mn-ea"/>
                <a:cs typeface="+mn-cs"/>
              </a:rPr>
              <a:t>核心优势​​</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​全局无漂移​</a:t>
            </a:r>
            <a:r>
              <a:rPr lang="zh-CN" altLang="en-US" sz="1200" b="0" i="0" kern="1200" dirty="0">
                <a:solidFill>
                  <a:schemeClr val="tx1"/>
                </a:solidFill>
                <a:effectLst/>
                <a:latin typeface="+mn-lt"/>
                <a:ea typeface="+mn-ea"/>
                <a:cs typeface="+mn-cs"/>
              </a:rPr>
              <a:t>​：依赖外部基准，长期稳定性高</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​低成本​</a:t>
            </a:r>
            <a:r>
              <a:rPr lang="zh-CN" altLang="en-US" sz="1200" b="0" i="0" kern="1200" dirty="0">
                <a:solidFill>
                  <a:schemeClr val="tx1"/>
                </a:solidFill>
                <a:effectLst/>
                <a:latin typeface="+mn-lt"/>
                <a:ea typeface="+mn-ea"/>
                <a:cs typeface="+mn-cs"/>
              </a:rPr>
              <a:t>​手机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物联网终端已集成相关芯片</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​易部署​</a:t>
            </a:r>
            <a:r>
              <a:rPr lang="zh-CN" altLang="en-US" sz="1200" b="0" i="0" kern="1200" dirty="0">
                <a:solidFill>
                  <a:schemeClr val="tx1"/>
                </a:solidFill>
                <a:effectLst/>
                <a:latin typeface="+mn-lt"/>
                <a:ea typeface="+mn-ea"/>
                <a:cs typeface="+mn-cs"/>
              </a:rPr>
              <a:t>​：可复用现有通信基础设施</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3. </a:t>
            </a:r>
            <a:r>
              <a:rPr lang="zh-CN" altLang="en-US" sz="1200" b="1" i="0" kern="1200" dirty="0">
                <a:solidFill>
                  <a:schemeClr val="tx1"/>
                </a:solidFill>
                <a:effectLst/>
                <a:latin typeface="+mn-lt"/>
                <a:ea typeface="+mn-ea"/>
                <a:cs typeface="+mn-cs"/>
              </a:rPr>
              <a:t>主要缺陷​​</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​信号依赖​</a:t>
            </a:r>
            <a:r>
              <a:rPr lang="zh-CN" altLang="en-US" sz="1200" b="0" i="0" kern="1200" dirty="0">
                <a:solidFill>
                  <a:schemeClr val="tx1"/>
                </a:solidFill>
                <a:effectLst/>
                <a:latin typeface="+mn-lt"/>
                <a:ea typeface="+mn-ea"/>
                <a:cs typeface="+mn-cs"/>
              </a:rPr>
              <a:t>​：室内</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遮挡区域可能失效</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​隐私风险​</a:t>
            </a:r>
            <a:r>
              <a:rPr lang="zh-CN" altLang="en-US" sz="1200" b="0" i="0" kern="1200" dirty="0">
                <a:solidFill>
                  <a:schemeClr val="tx1"/>
                </a:solidFill>
                <a:effectLst/>
                <a:latin typeface="+mn-lt"/>
                <a:ea typeface="+mn-ea"/>
                <a:cs typeface="+mn-cs"/>
              </a:rPr>
              <a:t>​：需上传位置数据至云端</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​延迟​</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GNSS</a:t>
            </a:r>
            <a:r>
              <a:rPr lang="zh-CN" altLang="en-US" sz="1200" b="0" i="0" kern="1200" dirty="0">
                <a:solidFill>
                  <a:schemeClr val="tx1"/>
                </a:solidFill>
                <a:effectLst/>
                <a:latin typeface="+mn-lt"/>
                <a:ea typeface="+mn-ea"/>
                <a:cs typeface="+mn-cs"/>
              </a:rPr>
              <a:t>冷启动需</a:t>
            </a:r>
            <a:r>
              <a:rPr lang="en-US" altLang="zh-CN" sz="1200" b="0" i="0" kern="1200" dirty="0">
                <a:solidFill>
                  <a:schemeClr val="tx1"/>
                </a:solidFill>
                <a:effectLst/>
                <a:latin typeface="+mn-lt"/>
                <a:ea typeface="+mn-ea"/>
                <a:cs typeface="+mn-cs"/>
              </a:rPr>
              <a:t>30-60</a:t>
            </a:r>
            <a:r>
              <a:rPr lang="zh-CN" altLang="en-US" sz="1200" b="0" i="0" kern="1200" dirty="0">
                <a:solidFill>
                  <a:schemeClr val="tx1"/>
                </a:solidFill>
                <a:effectLst/>
                <a:latin typeface="+mn-lt"/>
                <a:ea typeface="+mn-ea"/>
                <a:cs typeface="+mn-cs"/>
              </a:rPr>
              <a:t>秒</a:t>
            </a:r>
          </a:p>
          <a:p>
            <a:pPr fontAlgn="base"/>
            <a:endParaRPr lang="en-US" altLang="zh-CN" sz="1200" b="0" i="0" kern="1200" dirty="0">
              <a:solidFill>
                <a:schemeClr val="tx1"/>
              </a:solidFill>
              <a:effectLst/>
              <a:latin typeface="+mn-lt"/>
              <a:ea typeface="+mn-ea"/>
              <a:cs typeface="+mn-cs"/>
            </a:endParaRPr>
          </a:p>
          <a:p>
            <a:pPr fontAlgn="base"/>
            <a:endParaRPr lang="en-US" altLang="zh-CN" sz="1200" b="0" i="0" kern="1200" dirty="0">
              <a:solidFill>
                <a:schemeClr val="tx1"/>
              </a:solidFill>
              <a:effectLst/>
              <a:latin typeface="+mn-lt"/>
              <a:ea typeface="+mn-ea"/>
              <a:cs typeface="+mn-cs"/>
            </a:endParaRPr>
          </a:p>
          <a:p>
            <a:pPr fontAlgn="base"/>
            <a:r>
              <a:rPr lang="zh-CN" altLang="en-US" sz="1200" b="1" i="0" kern="1200" dirty="0">
                <a:solidFill>
                  <a:schemeClr val="tx1"/>
                </a:solidFill>
                <a:effectLst/>
                <a:latin typeface="+mn-lt"/>
                <a:ea typeface="+mn-ea"/>
                <a:cs typeface="+mn-cs"/>
              </a:rPr>
              <a:t>选自主式当​</a:t>
            </a:r>
            <a:r>
              <a:rPr lang="zh-CN" altLang="en-US" sz="1200" b="0" i="0" kern="1200" dirty="0">
                <a:solidFill>
                  <a:schemeClr val="tx1"/>
                </a:solidFill>
                <a:effectLst/>
                <a:latin typeface="+mn-lt"/>
                <a:ea typeface="+mn-ea"/>
                <a:cs typeface="+mn-cs"/>
              </a:rPr>
              <a:t>​：</a:t>
            </a:r>
          </a:p>
          <a:p>
            <a:pPr lvl="1" fontAlgn="base"/>
            <a:r>
              <a:rPr lang="zh-CN" altLang="en-US" sz="1200" b="0" i="0" kern="1200" dirty="0">
                <a:solidFill>
                  <a:schemeClr val="tx1"/>
                </a:solidFill>
                <a:effectLst/>
                <a:latin typeface="+mn-lt"/>
                <a:ea typeface="+mn-ea"/>
                <a:cs typeface="+mn-cs"/>
              </a:rPr>
              <a:t>军事隐蔽行动、无</a:t>
            </a:r>
            <a:r>
              <a:rPr lang="en-US" altLang="zh-CN" sz="1200" b="0" i="0" kern="1200" dirty="0">
                <a:solidFill>
                  <a:schemeClr val="tx1"/>
                </a:solidFill>
                <a:effectLst/>
                <a:latin typeface="+mn-lt"/>
                <a:ea typeface="+mn-ea"/>
                <a:cs typeface="+mn-cs"/>
              </a:rPr>
              <a:t>GNSS</a:t>
            </a:r>
            <a:r>
              <a:rPr lang="zh-CN" altLang="en-US" sz="1200" b="0" i="0" kern="1200" dirty="0">
                <a:solidFill>
                  <a:schemeClr val="tx1"/>
                </a:solidFill>
                <a:effectLst/>
                <a:latin typeface="+mn-lt"/>
                <a:ea typeface="+mn-ea"/>
                <a:cs typeface="+mn-cs"/>
              </a:rPr>
              <a:t>信号环境（如月球车）</a:t>
            </a:r>
          </a:p>
          <a:p>
            <a:pPr lvl="1" fontAlgn="base"/>
            <a:r>
              <a:rPr lang="zh-CN" altLang="en-US" sz="1200" b="0" i="0" kern="1200" dirty="0">
                <a:solidFill>
                  <a:schemeClr val="tx1"/>
                </a:solidFill>
                <a:effectLst/>
                <a:latin typeface="+mn-lt"/>
                <a:ea typeface="+mn-ea"/>
                <a:cs typeface="+mn-cs"/>
              </a:rPr>
              <a:t>对隐私要求极高的场景（如总统车队导航）</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​选非自主式当​</a:t>
            </a:r>
            <a:r>
              <a:rPr lang="zh-CN" altLang="en-US" sz="1200" b="0" i="0" kern="1200" dirty="0">
                <a:solidFill>
                  <a:schemeClr val="tx1"/>
                </a:solidFill>
                <a:effectLst/>
                <a:latin typeface="+mn-lt"/>
                <a:ea typeface="+mn-ea"/>
                <a:cs typeface="+mn-cs"/>
              </a:rPr>
              <a:t>​：</a:t>
            </a:r>
          </a:p>
          <a:p>
            <a:pPr lvl="1" fontAlgn="base"/>
            <a:r>
              <a:rPr lang="zh-CN" altLang="en-US" sz="1200" b="0" i="0" kern="1200" dirty="0">
                <a:solidFill>
                  <a:schemeClr val="tx1"/>
                </a:solidFill>
                <a:effectLst/>
                <a:latin typeface="+mn-lt"/>
                <a:ea typeface="+mn-ea"/>
                <a:cs typeface="+mn-cs"/>
              </a:rPr>
              <a:t>民用广域覆盖需求（如共享经济）</a:t>
            </a:r>
          </a:p>
          <a:p>
            <a:pPr lvl="1" fontAlgn="base"/>
            <a:r>
              <a:rPr lang="zh-CN" altLang="en-US" sz="1200" b="0" i="0" kern="1200" dirty="0">
                <a:solidFill>
                  <a:schemeClr val="tx1"/>
                </a:solidFill>
                <a:effectLst/>
                <a:latin typeface="+mn-lt"/>
                <a:ea typeface="+mn-ea"/>
                <a:cs typeface="+mn-cs"/>
              </a:rPr>
              <a:t>低成本物联网设备（如宠物追踪器）</a:t>
            </a:r>
          </a:p>
          <a:p>
            <a:pPr fontAlgn="base"/>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​必选融合方案​</a:t>
            </a:r>
            <a:r>
              <a:rPr lang="zh-CN" altLang="en-US" sz="1200" b="0" i="0" kern="1200" dirty="0">
                <a:solidFill>
                  <a:schemeClr val="tx1"/>
                </a:solidFill>
                <a:effectLst/>
                <a:latin typeface="+mn-lt"/>
                <a:ea typeface="+mn-ea"/>
                <a:cs typeface="+mn-cs"/>
              </a:rPr>
              <a:t>​：</a:t>
            </a:r>
          </a:p>
          <a:p>
            <a:pPr lvl="1" fontAlgn="base"/>
            <a:r>
              <a:rPr lang="zh-CN" altLang="en-US" sz="1200" b="0" i="0" kern="1200" dirty="0">
                <a:solidFill>
                  <a:schemeClr val="tx1"/>
                </a:solidFill>
                <a:effectLst/>
                <a:latin typeface="+mn-lt"/>
                <a:ea typeface="+mn-ea"/>
                <a:cs typeface="+mn-cs"/>
              </a:rPr>
              <a:t>自动驾驶（</a:t>
            </a:r>
            <a:r>
              <a:rPr lang="en-US" altLang="zh-CN" sz="1200" b="0" i="0" kern="1200" dirty="0" err="1">
                <a:solidFill>
                  <a:schemeClr val="tx1"/>
                </a:solidFill>
                <a:effectLst/>
                <a:latin typeface="+mn-lt"/>
                <a:ea typeface="+mn-ea"/>
                <a:cs typeface="+mn-cs"/>
              </a:rPr>
              <a:t>GNSS+LiDAR</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高精地图）</a:t>
            </a:r>
          </a:p>
          <a:p>
            <a:pPr lvl="1" fontAlgn="base"/>
            <a:r>
              <a:rPr lang="zh-CN" altLang="en-US" sz="1200" b="0" i="0" kern="1200" dirty="0">
                <a:solidFill>
                  <a:schemeClr val="tx1"/>
                </a:solidFill>
                <a:effectLst/>
                <a:latin typeface="+mn-lt"/>
                <a:ea typeface="+mn-ea"/>
                <a:cs typeface="+mn-cs"/>
              </a:rPr>
              <a:t>消防员室内外无缝定位（</a:t>
            </a:r>
            <a:r>
              <a:rPr lang="en-US" altLang="zh-CN" sz="1200" b="0" i="0" kern="1200" dirty="0">
                <a:solidFill>
                  <a:schemeClr val="tx1"/>
                </a:solidFill>
                <a:effectLst/>
                <a:latin typeface="+mn-lt"/>
                <a:ea typeface="+mn-ea"/>
                <a:cs typeface="+mn-cs"/>
              </a:rPr>
              <a:t>UWB+INS+</a:t>
            </a:r>
            <a:r>
              <a:rPr lang="zh-CN" altLang="en-US" sz="1200" b="0" i="0" kern="1200" dirty="0">
                <a:solidFill>
                  <a:schemeClr val="tx1"/>
                </a:solidFill>
                <a:effectLst/>
                <a:latin typeface="+mn-lt"/>
                <a:ea typeface="+mn-ea"/>
                <a:cs typeface="+mn-cs"/>
              </a:rPr>
              <a:t>地磁）</a:t>
            </a:r>
            <a:endParaRPr lang="en-US" altLang="zh-CN" sz="1200" b="0" i="0" kern="1200" dirty="0">
              <a:solidFill>
                <a:schemeClr val="tx1"/>
              </a:solidFill>
              <a:effectLst/>
              <a:latin typeface="+mn-lt"/>
              <a:ea typeface="+mn-ea"/>
              <a:cs typeface="+mn-cs"/>
            </a:endParaRPr>
          </a:p>
          <a:p>
            <a:pPr lvl="1" fontAlgn="base"/>
            <a:endParaRPr lang="en-US" altLang="zh-CN" sz="1200" b="0" i="0" kern="1200" dirty="0">
              <a:solidFill>
                <a:schemeClr val="tx1"/>
              </a:solidFill>
              <a:effectLst/>
              <a:latin typeface="+mn-lt"/>
              <a:ea typeface="+mn-ea"/>
              <a:cs typeface="+mn-cs"/>
            </a:endParaRPr>
          </a:p>
          <a:p>
            <a:pPr lvl="1" fontAlgn="base"/>
            <a:endParaRPr lang="en-US" altLang="zh-CN" sz="1200" b="0" i="0" kern="1200" dirty="0">
              <a:solidFill>
                <a:schemeClr val="tx1"/>
              </a:solidFill>
              <a:effectLst/>
              <a:latin typeface="+mn-lt"/>
              <a:ea typeface="+mn-ea"/>
              <a:cs typeface="+mn-cs"/>
            </a:endParaRPr>
          </a:p>
          <a:p>
            <a:pPr lvl="1" fontAlgn="base"/>
            <a:r>
              <a:rPr lang="en-US" altLang="zh-CN" sz="1200" b="0" i="0" kern="1200" dirty="0">
                <a:solidFill>
                  <a:schemeClr val="tx1"/>
                </a:solidFill>
                <a:effectLst/>
                <a:latin typeface="+mn-lt"/>
                <a:ea typeface="+mn-ea"/>
                <a:cs typeface="+mn-cs"/>
              </a:rPr>
              <a:t>Long Range</a:t>
            </a:r>
            <a:endParaRPr lang="zh-CN" altLang="en-US" sz="1200" b="0" i="0" kern="1200" dirty="0">
              <a:solidFill>
                <a:schemeClr val="tx1"/>
              </a:solidFill>
              <a:effectLst/>
              <a:latin typeface="+mn-lt"/>
              <a:ea typeface="+mn-ea"/>
              <a:cs typeface="+mn-cs"/>
            </a:endParaRPr>
          </a:p>
          <a:p>
            <a:pPr fontAlgn="base"/>
            <a:endParaRPr lang="en-US" altLang="zh-CN" sz="1200" b="0" i="0" kern="1200" dirty="0">
              <a:solidFill>
                <a:schemeClr val="tx1"/>
              </a:solidFill>
              <a:effectLst/>
              <a:latin typeface="+mn-lt"/>
              <a:ea typeface="+mn-ea"/>
              <a:cs typeface="+mn-cs"/>
            </a:endParaRPr>
          </a:p>
          <a:p>
            <a:pPr fontAlgn="base"/>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a:extLst>
              <a:ext uri="{FF2B5EF4-FFF2-40B4-BE49-F238E27FC236}">
                <a16:creationId xmlns:a16="http://schemas.microsoft.com/office/drawing/2014/main" id="{74895FAA-C738-C1B4-2077-922C2ECCFBEF}"/>
              </a:ext>
            </a:extLst>
          </p:cNvPr>
          <p:cNvSpPr>
            <a:spLocks noGrp="1"/>
          </p:cNvSpPr>
          <p:nvPr>
            <p:ph type="sldNum" sz="quarter" idx="5"/>
          </p:nvPr>
        </p:nvSpPr>
        <p:spPr/>
        <p:txBody>
          <a:bodyPr/>
          <a:lstStyle/>
          <a:p>
            <a:fld id="{732CD936-F134-4DC6-9406-18F65D7C4A01}" type="slidenum">
              <a:rPr lang="zh-CN" altLang="en-US" smtClean="0"/>
              <a:t>5</a:t>
            </a:fld>
            <a:endParaRPr lang="zh-CN" altLang="en-US"/>
          </a:p>
        </p:txBody>
      </p:sp>
    </p:spTree>
    <p:extLst>
      <p:ext uri="{BB962C8B-B14F-4D97-AF65-F5344CB8AC3E}">
        <p14:creationId xmlns:p14="http://schemas.microsoft.com/office/powerpoint/2010/main" val="1253303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9A617-1128-52F7-8162-4E0761D9A8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3AD87B-4A6F-5E34-CD51-3F8810836E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904300-60C0-8FC6-F218-706F909BF0F2}"/>
              </a:ext>
            </a:extLst>
          </p:cNvPr>
          <p:cNvSpPr>
            <a:spLocks noGrp="1"/>
          </p:cNvSpPr>
          <p:nvPr>
            <p:ph type="body" idx="1"/>
          </p:nvPr>
        </p:nvSpPr>
        <p:spPr/>
        <p:txBody>
          <a:bodyPr/>
          <a:lstStyle/>
          <a:p>
            <a:r>
              <a:rPr lang="zh-CN" altLang="en-US" dirty="0"/>
              <a:t>从技术原理上对无线定位进行分类</a:t>
            </a:r>
          </a:p>
        </p:txBody>
      </p:sp>
      <p:sp>
        <p:nvSpPr>
          <p:cNvPr id="4" name="灯片编号占位符 3">
            <a:extLst>
              <a:ext uri="{FF2B5EF4-FFF2-40B4-BE49-F238E27FC236}">
                <a16:creationId xmlns:a16="http://schemas.microsoft.com/office/drawing/2014/main" id="{37DE5A50-6F31-C492-ACDE-70362BCD8D6F}"/>
              </a:ext>
            </a:extLst>
          </p:cNvPr>
          <p:cNvSpPr>
            <a:spLocks noGrp="1"/>
          </p:cNvSpPr>
          <p:nvPr>
            <p:ph type="sldNum" sz="quarter" idx="5"/>
          </p:nvPr>
        </p:nvSpPr>
        <p:spPr/>
        <p:txBody>
          <a:bodyPr/>
          <a:lstStyle/>
          <a:p>
            <a:fld id="{732CD936-F134-4DC6-9406-18F65D7C4A01}" type="slidenum">
              <a:rPr lang="zh-CN" altLang="en-US" smtClean="0"/>
              <a:t>6</a:t>
            </a:fld>
            <a:endParaRPr lang="zh-CN" altLang="en-US"/>
          </a:p>
        </p:txBody>
      </p:sp>
    </p:spTree>
    <p:extLst>
      <p:ext uri="{BB962C8B-B14F-4D97-AF65-F5344CB8AC3E}">
        <p14:creationId xmlns:p14="http://schemas.microsoft.com/office/powerpoint/2010/main" val="3706115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50413-1258-14D8-3E75-E7B3E0412C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B4B85A-500E-FE66-9FC2-6DA9B32919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E5029F-F42D-781B-6B87-C3944724C05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B6FDA76-0579-54E9-7C06-3A7BBC9719CB}"/>
              </a:ext>
            </a:extLst>
          </p:cNvPr>
          <p:cNvSpPr>
            <a:spLocks noGrp="1"/>
          </p:cNvSpPr>
          <p:nvPr>
            <p:ph type="sldNum" sz="quarter" idx="5"/>
          </p:nvPr>
        </p:nvSpPr>
        <p:spPr/>
        <p:txBody>
          <a:bodyPr/>
          <a:lstStyle/>
          <a:p>
            <a:fld id="{732CD936-F134-4DC6-9406-18F65D7C4A01}" type="slidenum">
              <a:rPr lang="zh-CN" altLang="en-US" smtClean="0"/>
              <a:t>7</a:t>
            </a:fld>
            <a:endParaRPr lang="zh-CN" altLang="en-US"/>
          </a:p>
        </p:txBody>
      </p:sp>
    </p:spTree>
    <p:extLst>
      <p:ext uri="{BB962C8B-B14F-4D97-AF65-F5344CB8AC3E}">
        <p14:creationId xmlns:p14="http://schemas.microsoft.com/office/powerpoint/2010/main" val="3989832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全球导航卫星系统（</a:t>
            </a:r>
            <a:r>
              <a:rPr lang="en-US" altLang="zh-CN" sz="1200" b="0" i="0" kern="1200" dirty="0">
                <a:solidFill>
                  <a:schemeClr val="tx1"/>
                </a:solidFill>
                <a:effectLst/>
                <a:latin typeface="+mn-lt"/>
                <a:ea typeface="+mn-ea"/>
                <a:cs typeface="+mn-cs"/>
              </a:rPr>
              <a:t>GNSS</a:t>
            </a:r>
            <a:r>
              <a:rPr lang="zh-CN" altLang="en-US" sz="1200" b="0" i="0" kern="1200" dirty="0">
                <a:solidFill>
                  <a:schemeClr val="tx1"/>
                </a:solidFill>
                <a:effectLst/>
                <a:latin typeface="+mn-lt"/>
                <a:ea typeface="+mn-ea"/>
                <a:cs typeface="+mn-cs"/>
              </a:rPr>
              <a:t>）包括多个卫星导航系统，每个系统由不同国家或地区开发，提供全球或区域性的定位、导航和授时服务。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北斗支持短报通信</a:t>
            </a:r>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C43D-715B-48F3-DBB8-F7F3F64E856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A995B3-E64A-4752-6852-1D38189FB1E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71C454-EC9D-7033-F11B-CAA8858BB7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主控站：</a:t>
            </a:r>
            <a:r>
              <a:rPr lang="zh-CN" altLang="en-US" sz="1200" b="0" i="0" kern="1200" dirty="0">
                <a:solidFill>
                  <a:schemeClr val="tx1"/>
                </a:solidFill>
                <a:effectLst/>
                <a:latin typeface="+mn-lt"/>
                <a:ea typeface="+mn-ea"/>
                <a:cs typeface="+mn-cs"/>
              </a:rPr>
              <a:t>从各个监控站收集卫星数据，计算出卫星的星历和时钟修正参数等，并通过注入站注入卫星；向卫星发布指令，控制卫星，当卫星出现故障时，调度备用卫星。</a:t>
            </a:r>
            <a:endParaRPr lang="en-US" altLang="zh-CN" b="1" dirty="0">
              <a:solidFill>
                <a:srgbClr val="203864"/>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203864"/>
                </a:solidFill>
                <a:latin typeface="微软雅黑" panose="020B0503020204020204" pitchFamily="34" charset="-122"/>
                <a:ea typeface="微软雅黑" panose="020B0503020204020204" pitchFamily="34" charset="-122"/>
              </a:rPr>
              <a:t>监测站：</a:t>
            </a:r>
            <a:r>
              <a:rPr lang="zh-CN" altLang="en-US" b="0" dirty="0">
                <a:solidFill>
                  <a:srgbClr val="203864"/>
                </a:solidFill>
                <a:latin typeface="微软雅黑" panose="020B0503020204020204" pitchFamily="34" charset="-122"/>
                <a:ea typeface="微软雅黑" panose="020B0503020204020204" pitchFamily="34" charset="-122"/>
              </a:rPr>
              <a:t>接收卫星信号，检测卫星运行状态，收集天气数据，并将这些信息传送给主控站。</a:t>
            </a:r>
            <a:endParaRPr lang="en-US" altLang="zh-CN" b="0" dirty="0">
              <a:solidFill>
                <a:srgbClr val="203864"/>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注入站：</a:t>
            </a:r>
            <a:r>
              <a:rPr lang="zh-CN" altLang="en-US" sz="1200" b="0" i="0" kern="1200" dirty="0">
                <a:solidFill>
                  <a:schemeClr val="tx1"/>
                </a:solidFill>
                <a:effectLst/>
                <a:latin typeface="+mn-lt"/>
                <a:ea typeface="+mn-ea"/>
                <a:cs typeface="+mn-cs"/>
              </a:rPr>
              <a:t>将主控站计算的卫星星历及时钟修正参数等注入卫星。</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每个用户都向卫星请求位置信息，卫星的负载不会爆炸吗，其实不是，每个卫星只是向地面发射他自己的位置信息和时间信息，地面用户接收到之后，再根据多颗卫星的数据及进行实时计算，得到自己的位置信息。</a:t>
            </a:r>
            <a:endParaRPr lang="en-US" altLang="zh-CN" b="1" dirty="0">
              <a:solidFill>
                <a:srgbClr val="203864"/>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38D07588-2422-A032-D38F-A0C4814A44B4}"/>
              </a:ext>
            </a:extLst>
          </p:cNvPr>
          <p:cNvSpPr>
            <a:spLocks noGrp="1"/>
          </p:cNvSpPr>
          <p:nvPr>
            <p:ph type="sldNum" sz="quarter" idx="5"/>
          </p:nvPr>
        </p:nvSpPr>
        <p:spPr/>
        <p:txBody>
          <a:bodyPr/>
          <a:lstStyle/>
          <a:p>
            <a:fld id="{732CD936-F134-4DC6-9406-18F65D7C4A01}" type="slidenum">
              <a:rPr lang="zh-CN" altLang="en-US" smtClean="0"/>
              <a:t>9</a:t>
            </a:fld>
            <a:endParaRPr lang="zh-CN" altLang="en-US"/>
          </a:p>
        </p:txBody>
      </p:sp>
    </p:spTree>
    <p:extLst>
      <p:ext uri="{BB962C8B-B14F-4D97-AF65-F5344CB8AC3E}">
        <p14:creationId xmlns:p14="http://schemas.microsoft.com/office/powerpoint/2010/main" val="606792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p>
        </p:txBody>
      </p:sp>
      <p:sp>
        <p:nvSpPr>
          <p:cNvPr id="5" name="灯片编号占位符 4"/>
          <p:cNvSpPr>
            <a:spLocks noGrp="1"/>
          </p:cNvSpPr>
          <p:nvPr>
            <p:ph type="sldNum" sz="quarter" idx="10"/>
          </p:nvPr>
        </p:nvSpPr>
        <p:spPr/>
        <p:txBody>
          <a:bodyPr/>
          <a:lstStyle/>
          <a:p>
            <a:fld id="{54B3F8C3-4D34-464E-BB5A-60724E4C6E9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pPr/>
              <a:t>‹#›</a:t>
            </a:fld>
            <a:r>
              <a:rPr lang="en-US" altLang="zh-CN" dirty="0"/>
              <a:t>/35</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9039" y="2484770"/>
            <a:ext cx="8233913" cy="1384995"/>
          </a:xfrm>
          <a:prstGeom prst="rect">
            <a:avLst/>
          </a:prstGeom>
          <a:noFill/>
        </p:spPr>
        <p:txBody>
          <a:bodyPr wrap="square" rtlCol="0">
            <a:spAutoFit/>
          </a:bodyPr>
          <a:lstStyle/>
          <a:p>
            <a:pPr algn="ctr"/>
            <a:r>
              <a:rPr lang="zh-CN" altLang="en-US" sz="4400" b="1" dirty="0">
                <a:solidFill>
                  <a:srgbClr val="203864"/>
                </a:solidFill>
                <a:latin typeface="Times New Roman" panose="02020603050405020304" pitchFamily="18" charset="0"/>
                <a:ea typeface="思源宋体 Heavy" panose="02020900000000000000" pitchFamily="18" charset="-122"/>
                <a:cs typeface="Times New Roman" panose="02020603050405020304" pitchFamily="18" charset="0"/>
              </a:rPr>
              <a:t>从卫星定位到电磁孪生定位</a:t>
            </a:r>
            <a:endParaRPr lang="en-US" altLang="zh-CN" sz="4400" b="1" dirty="0">
              <a:solidFill>
                <a:srgbClr val="203864"/>
              </a:solidFill>
              <a:latin typeface="Times New Roman" panose="02020603050405020304" pitchFamily="18" charset="0"/>
              <a:ea typeface="思源宋体 Heavy" panose="02020900000000000000" pitchFamily="18" charset="-122"/>
              <a:cs typeface="Times New Roman" panose="02020603050405020304" pitchFamily="18" charset="0"/>
            </a:endParaRPr>
          </a:p>
          <a:p>
            <a:pPr algn="ctr"/>
            <a:r>
              <a:rPr lang="en-US" altLang="zh-CN" sz="2800" b="1" dirty="0">
                <a:solidFill>
                  <a:srgbClr val="203864"/>
                </a:solidFill>
                <a:latin typeface="Times New Roman" panose="02020603050405020304" pitchFamily="18" charset="0"/>
                <a:ea typeface="思源宋体 Heavy" panose="02020900000000000000" pitchFamily="18" charset="-122"/>
                <a:cs typeface="Times New Roman" panose="02020603050405020304" pitchFamily="18" charset="0"/>
              </a:rPr>
              <a:t>——</a:t>
            </a:r>
            <a:r>
              <a:rPr lang="zh-CN" altLang="en-US" sz="2800" b="1" dirty="0">
                <a:solidFill>
                  <a:srgbClr val="203864"/>
                </a:solidFill>
                <a:latin typeface="Times New Roman" panose="02020603050405020304" pitchFamily="18" charset="0"/>
                <a:ea typeface="思源宋体 Heavy" panose="02020900000000000000" pitchFamily="18" charset="-122"/>
                <a:cs typeface="Times New Roman" panose="02020603050405020304" pitchFamily="18" charset="0"/>
              </a:rPr>
              <a:t>几何测量与特征匹配定位方法</a:t>
            </a:r>
            <a:r>
              <a:rPr lang="zh-CN" altLang="en-US" sz="4000" b="1" dirty="0">
                <a:solidFill>
                  <a:srgbClr val="203864"/>
                </a:solidFill>
                <a:latin typeface="Times New Roman" panose="02020603050405020304" pitchFamily="18" charset="0"/>
                <a:ea typeface="思源宋体 Heavy" panose="02020900000000000000" pitchFamily="18" charset="-122"/>
                <a:cs typeface="Times New Roman" panose="02020603050405020304" pitchFamily="18" charset="0"/>
              </a:rPr>
              <a:t>​</a:t>
            </a:r>
            <a:endParaRPr lang="en-US" altLang="zh-CN" sz="4000" b="1"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4664834" y="4108214"/>
            <a:ext cx="2862321" cy="662554"/>
          </a:xfrm>
          <a:prstGeom prst="rect">
            <a:avLst/>
          </a:prstGeom>
          <a:noFill/>
        </p:spPr>
        <p:txBody>
          <a:bodyPr wrap="square" rtlCol="0">
            <a:spAutoFit/>
          </a:bodyPr>
          <a:lstStyle/>
          <a:p>
            <a:pPr>
              <a:lnSpc>
                <a:spcPct val="150000"/>
              </a:lnSpc>
            </a:pP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汇报人：许嘉洁</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849515" y="5009217"/>
            <a:ext cx="2492963" cy="581057"/>
          </a:xfrm>
          <a:prstGeom prst="rect">
            <a:avLst/>
          </a:prstGeom>
          <a:noFill/>
        </p:spPr>
        <p:txBody>
          <a:bodyPr wrap="square" rtlCol="0">
            <a:spAutoFit/>
          </a:bodyPr>
          <a:lstStyle/>
          <a:p>
            <a:pPr>
              <a:lnSpc>
                <a:spcPct val="150000"/>
              </a:lnSpc>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2025</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年</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6</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月</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23</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日</a:t>
            </a:r>
          </a:p>
        </p:txBody>
      </p:sp>
      <p:sp>
        <p:nvSpPr>
          <p:cNvPr id="8" name="标题 7">
            <a:extLst>
              <a:ext uri="{FF2B5EF4-FFF2-40B4-BE49-F238E27FC236}">
                <a16:creationId xmlns:a16="http://schemas.microsoft.com/office/drawing/2014/main" id="{3AF995A1-B3E3-43AB-9537-D4C7FE447803}"/>
              </a:ext>
            </a:extLst>
          </p:cNvPr>
          <p:cNvSpPr>
            <a:spLocks noGrp="1"/>
          </p:cNvSpPr>
          <p:nvPr>
            <p:ph type="title"/>
          </p:nvPr>
        </p:nvSpPr>
        <p:spPr>
          <a:xfrm>
            <a:off x="594131" y="228681"/>
            <a:ext cx="6642100" cy="730249"/>
          </a:xfrm>
        </p:spPr>
        <p:txBody>
          <a:bodyPr/>
          <a:lstStyle/>
          <a:p>
            <a:r>
              <a:rPr lang="zh-CN" altLang="en-US" dirty="0"/>
              <a:t>组会讨论</a:t>
            </a:r>
          </a:p>
        </p:txBody>
      </p:sp>
      <p:pic>
        <p:nvPicPr>
          <p:cNvPr id="2" name="图片 1">
            <a:extLst>
              <a:ext uri="{FF2B5EF4-FFF2-40B4-BE49-F238E27FC236}">
                <a16:creationId xmlns:a16="http://schemas.microsoft.com/office/drawing/2014/main" id="{1CA25AD9-2B99-C59C-C167-5F30E80146A8}"/>
              </a:ext>
            </a:extLst>
          </p:cNvPr>
          <p:cNvPicPr>
            <a:picLocks noChangeAspect="1"/>
          </p:cNvPicPr>
          <p:nvPr/>
        </p:nvPicPr>
        <p:blipFill>
          <a:blip r:embed="rId3"/>
          <a:stretch>
            <a:fillRect/>
          </a:stretch>
        </p:blipFill>
        <p:spPr>
          <a:xfrm>
            <a:off x="9422086" y="228681"/>
            <a:ext cx="2439804" cy="5950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9FA99-F8BD-3FD2-4870-83D2D4171570}"/>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91150DDB-B008-124F-7FF3-40FF6BF24ECE}"/>
              </a:ext>
            </a:extLst>
          </p:cNvPr>
          <p:cNvSpPr>
            <a:spLocks noGrp="1"/>
          </p:cNvSpPr>
          <p:nvPr>
            <p:ph type="title"/>
          </p:nvPr>
        </p:nvSpPr>
        <p:spPr>
          <a:xfrm>
            <a:off x="614680" y="203200"/>
            <a:ext cx="6148070" cy="730249"/>
          </a:xfrm>
        </p:spPr>
        <p:txBody>
          <a:bodyPr/>
          <a:lstStyle/>
          <a:p>
            <a:r>
              <a:rPr lang="zh-CN" altLang="en-US" dirty="0"/>
              <a:t>卫星定位基本原理</a:t>
            </a:r>
          </a:p>
        </p:txBody>
      </p:sp>
      <p:sp>
        <p:nvSpPr>
          <p:cNvPr id="19" name="灯片编号占位符 2">
            <a:extLst>
              <a:ext uri="{FF2B5EF4-FFF2-40B4-BE49-F238E27FC236}">
                <a16:creationId xmlns:a16="http://schemas.microsoft.com/office/drawing/2014/main" id="{88208084-9785-D81F-1FBD-CBFBC935218B}"/>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10</a:t>
            </a:fld>
            <a:r>
              <a:rPr lang="en-US" altLang="zh-CN" dirty="0">
                <a:solidFill>
                  <a:schemeClr val="accent1">
                    <a:lumMod val="50000"/>
                  </a:schemeClr>
                </a:solidFill>
              </a:rPr>
              <a:t>/30</a:t>
            </a:r>
            <a:endParaRPr lang="zh-CN" altLang="en-US" dirty="0">
              <a:solidFill>
                <a:schemeClr val="accent1">
                  <a:lumMod val="50000"/>
                </a:schemeClr>
              </a:solidFill>
            </a:endParaRPr>
          </a:p>
        </p:txBody>
      </p:sp>
      <p:pic>
        <p:nvPicPr>
          <p:cNvPr id="2" name="图片 1">
            <a:extLst>
              <a:ext uri="{FF2B5EF4-FFF2-40B4-BE49-F238E27FC236}">
                <a16:creationId xmlns:a16="http://schemas.microsoft.com/office/drawing/2014/main" id="{3B02AF02-06D6-4F88-03CE-3FB2DC4651C5}"/>
              </a:ext>
            </a:extLst>
          </p:cNvPr>
          <p:cNvPicPr>
            <a:picLocks noChangeAspect="1"/>
          </p:cNvPicPr>
          <p:nvPr/>
        </p:nvPicPr>
        <p:blipFill>
          <a:blip r:embed="rId3"/>
          <a:stretch>
            <a:fillRect/>
          </a:stretch>
        </p:blipFill>
        <p:spPr>
          <a:xfrm>
            <a:off x="974288" y="4488191"/>
            <a:ext cx="5192279" cy="1691064"/>
          </a:xfrm>
          <a:prstGeom prst="rect">
            <a:avLst/>
          </a:prstGeom>
        </p:spPr>
      </p:pic>
      <p:pic>
        <p:nvPicPr>
          <p:cNvPr id="4" name="图片 3">
            <a:extLst>
              <a:ext uri="{FF2B5EF4-FFF2-40B4-BE49-F238E27FC236}">
                <a16:creationId xmlns:a16="http://schemas.microsoft.com/office/drawing/2014/main" id="{E5BE4D6A-BFE5-4502-60F4-9093A86A0075}"/>
              </a:ext>
            </a:extLst>
          </p:cNvPr>
          <p:cNvPicPr>
            <a:picLocks noChangeAspect="1"/>
          </p:cNvPicPr>
          <p:nvPr/>
        </p:nvPicPr>
        <p:blipFill>
          <a:blip r:embed="rId4"/>
          <a:stretch>
            <a:fillRect/>
          </a:stretch>
        </p:blipFill>
        <p:spPr>
          <a:xfrm>
            <a:off x="974288" y="3201967"/>
            <a:ext cx="1902262" cy="439356"/>
          </a:xfrm>
          <a:prstGeom prst="rect">
            <a:avLst/>
          </a:prstGeom>
        </p:spPr>
      </p:pic>
      <p:pic>
        <p:nvPicPr>
          <p:cNvPr id="5" name="图片 4">
            <a:extLst>
              <a:ext uri="{FF2B5EF4-FFF2-40B4-BE49-F238E27FC236}">
                <a16:creationId xmlns:a16="http://schemas.microsoft.com/office/drawing/2014/main" id="{3056A582-EFC4-23F9-1DBA-1F1E8A335913}"/>
              </a:ext>
            </a:extLst>
          </p:cNvPr>
          <p:cNvPicPr>
            <a:picLocks noChangeAspect="1"/>
          </p:cNvPicPr>
          <p:nvPr/>
        </p:nvPicPr>
        <p:blipFill>
          <a:blip r:embed="rId5"/>
          <a:stretch>
            <a:fillRect/>
          </a:stretch>
        </p:blipFill>
        <p:spPr>
          <a:xfrm>
            <a:off x="984835" y="1771408"/>
            <a:ext cx="4412317" cy="662553"/>
          </a:xfrm>
          <a:prstGeom prst="rect">
            <a:avLst/>
          </a:prstGeom>
        </p:spPr>
      </p:pic>
      <p:pic>
        <p:nvPicPr>
          <p:cNvPr id="6" name="图片 5">
            <a:extLst>
              <a:ext uri="{FF2B5EF4-FFF2-40B4-BE49-F238E27FC236}">
                <a16:creationId xmlns:a16="http://schemas.microsoft.com/office/drawing/2014/main" id="{AE7C8D6D-2BC9-C230-E157-A12CEB228F57}"/>
              </a:ext>
            </a:extLst>
          </p:cNvPr>
          <p:cNvPicPr>
            <a:picLocks noChangeAspect="1"/>
          </p:cNvPicPr>
          <p:nvPr/>
        </p:nvPicPr>
        <p:blipFill>
          <a:blip r:embed="rId6"/>
          <a:stretch>
            <a:fillRect/>
          </a:stretch>
        </p:blipFill>
        <p:spPr>
          <a:xfrm>
            <a:off x="6879951" y="2798983"/>
            <a:ext cx="4796397" cy="3380272"/>
          </a:xfrm>
          <a:prstGeom prst="rect">
            <a:avLst/>
          </a:prstGeom>
        </p:spPr>
      </p:pic>
      <p:sp>
        <p:nvSpPr>
          <p:cNvPr id="8" name="文本框 7">
            <a:extLst>
              <a:ext uri="{FF2B5EF4-FFF2-40B4-BE49-F238E27FC236}">
                <a16:creationId xmlns:a16="http://schemas.microsoft.com/office/drawing/2014/main" id="{9D79E69F-1E3F-5F95-818E-5BE6F3ED0E3C}"/>
              </a:ext>
            </a:extLst>
          </p:cNvPr>
          <p:cNvSpPr txBox="1"/>
          <p:nvPr/>
        </p:nvSpPr>
        <p:spPr>
          <a:xfrm>
            <a:off x="469509" y="1005141"/>
            <a:ext cx="6096000" cy="662554"/>
          </a:xfrm>
          <a:prstGeom prst="rect">
            <a:avLst/>
          </a:prstGeom>
          <a:noFill/>
        </p:spPr>
        <p:txBody>
          <a:bodyPr wrap="square">
            <a:spAutoFit/>
          </a:bodyPr>
          <a:lstStyle/>
          <a:p>
            <a:pPr algn="just">
              <a:lnSpc>
                <a:spcPct val="150000"/>
              </a:lnSpc>
              <a:buFont typeface="Wingdings" panose="05000000000000000000" pitchFamily="2" charset="2"/>
              <a:buChar char="p"/>
            </a:pPr>
            <a:r>
              <a:rPr lang="zh-CN" altLang="en-US" sz="2800" b="1" dirty="0">
                <a:solidFill>
                  <a:srgbClr val="203864"/>
                </a:solidFill>
                <a:latin typeface="微软雅黑" panose="020B0503020204020204" pitchFamily="34" charset="-122"/>
                <a:ea typeface="微软雅黑" panose="020B0503020204020204" pitchFamily="34" charset="-122"/>
                <a:cs typeface="+mj-cs"/>
              </a:rPr>
              <a:t> 三维坐标计算距离</a:t>
            </a:r>
            <a:endParaRPr lang="en-US" altLang="zh-CN" sz="2800" b="1" dirty="0">
              <a:solidFill>
                <a:srgbClr val="203864"/>
              </a:solidFill>
              <a:latin typeface="微软雅黑" panose="020B0503020204020204" pitchFamily="34" charset="-122"/>
              <a:ea typeface="微软雅黑" panose="020B0503020204020204" pitchFamily="34" charset="-122"/>
              <a:cs typeface="+mj-cs"/>
            </a:endParaRPr>
          </a:p>
        </p:txBody>
      </p:sp>
      <p:sp>
        <p:nvSpPr>
          <p:cNvPr id="9" name="文本框 8">
            <a:extLst>
              <a:ext uri="{FF2B5EF4-FFF2-40B4-BE49-F238E27FC236}">
                <a16:creationId xmlns:a16="http://schemas.microsoft.com/office/drawing/2014/main" id="{3C002A3F-E1D8-FEA9-D5E0-5CD719769E05}"/>
              </a:ext>
            </a:extLst>
          </p:cNvPr>
          <p:cNvSpPr txBox="1"/>
          <p:nvPr/>
        </p:nvSpPr>
        <p:spPr>
          <a:xfrm>
            <a:off x="469508" y="2367714"/>
            <a:ext cx="6096000" cy="662554"/>
          </a:xfrm>
          <a:prstGeom prst="rect">
            <a:avLst/>
          </a:prstGeom>
          <a:noFill/>
        </p:spPr>
        <p:txBody>
          <a:bodyPr wrap="square">
            <a:spAutoFit/>
          </a:bodyPr>
          <a:lstStyle/>
          <a:p>
            <a:pPr algn="just">
              <a:lnSpc>
                <a:spcPct val="150000"/>
              </a:lnSpc>
              <a:buFont typeface="Wingdings" panose="05000000000000000000" pitchFamily="2" charset="2"/>
              <a:buChar char="p"/>
            </a:pPr>
            <a:r>
              <a:rPr lang="zh-CN" altLang="en-US" sz="2800" b="1" dirty="0">
                <a:solidFill>
                  <a:srgbClr val="203864"/>
                </a:solidFill>
                <a:latin typeface="微软雅黑" panose="020B0503020204020204" pitchFamily="34" charset="-122"/>
                <a:ea typeface="微软雅黑" panose="020B0503020204020204" pitchFamily="34" charset="-122"/>
                <a:cs typeface="+mj-cs"/>
              </a:rPr>
              <a:t> 光速时间差计算距离</a:t>
            </a:r>
            <a:endParaRPr lang="en-US" altLang="zh-CN" sz="2800" b="1" dirty="0">
              <a:solidFill>
                <a:srgbClr val="203864"/>
              </a:solidFill>
              <a:latin typeface="微软雅黑" panose="020B0503020204020204" pitchFamily="34" charset="-122"/>
              <a:ea typeface="微软雅黑" panose="020B0503020204020204" pitchFamily="34" charset="-122"/>
              <a:cs typeface="+mj-cs"/>
            </a:endParaRPr>
          </a:p>
        </p:txBody>
      </p:sp>
      <p:pic>
        <p:nvPicPr>
          <p:cNvPr id="3" name="图片 2">
            <a:extLst>
              <a:ext uri="{FF2B5EF4-FFF2-40B4-BE49-F238E27FC236}">
                <a16:creationId xmlns:a16="http://schemas.microsoft.com/office/drawing/2014/main" id="{9138058F-66B6-F8B9-94FC-65B836DF184F}"/>
              </a:ext>
            </a:extLst>
          </p:cNvPr>
          <p:cNvPicPr>
            <a:picLocks noChangeAspect="1"/>
          </p:cNvPicPr>
          <p:nvPr/>
        </p:nvPicPr>
        <p:blipFill>
          <a:blip r:embed="rId7"/>
          <a:stretch>
            <a:fillRect/>
          </a:stretch>
        </p:blipFill>
        <p:spPr>
          <a:xfrm>
            <a:off x="3190993" y="3135143"/>
            <a:ext cx="4995496" cy="604669"/>
          </a:xfrm>
          <a:prstGeom prst="rect">
            <a:avLst/>
          </a:prstGeom>
        </p:spPr>
      </p:pic>
      <p:sp>
        <p:nvSpPr>
          <p:cNvPr id="10" name="文本框 9">
            <a:extLst>
              <a:ext uri="{FF2B5EF4-FFF2-40B4-BE49-F238E27FC236}">
                <a16:creationId xmlns:a16="http://schemas.microsoft.com/office/drawing/2014/main" id="{B5EA39B9-9334-339B-E798-47719F9FE2F0}"/>
              </a:ext>
            </a:extLst>
          </p:cNvPr>
          <p:cNvSpPr txBox="1"/>
          <p:nvPr/>
        </p:nvSpPr>
        <p:spPr>
          <a:xfrm>
            <a:off x="469508" y="3730287"/>
            <a:ext cx="6096000" cy="662554"/>
          </a:xfrm>
          <a:prstGeom prst="rect">
            <a:avLst/>
          </a:prstGeom>
          <a:noFill/>
        </p:spPr>
        <p:txBody>
          <a:bodyPr wrap="square">
            <a:spAutoFit/>
          </a:bodyPr>
          <a:lstStyle/>
          <a:p>
            <a:pPr algn="just">
              <a:lnSpc>
                <a:spcPct val="150000"/>
              </a:lnSpc>
              <a:buFont typeface="Wingdings" panose="05000000000000000000" pitchFamily="2" charset="2"/>
              <a:buChar char="p"/>
            </a:pPr>
            <a:r>
              <a:rPr lang="zh-CN" altLang="en-US" sz="2800" b="1" dirty="0">
                <a:solidFill>
                  <a:srgbClr val="203864"/>
                </a:solidFill>
                <a:latin typeface="微软雅黑" panose="020B0503020204020204" pitchFamily="34" charset="-122"/>
                <a:ea typeface="微软雅黑" panose="020B0503020204020204" pitchFamily="34" charset="-122"/>
                <a:cs typeface="+mj-cs"/>
              </a:rPr>
              <a:t> 联立方程求解</a:t>
            </a:r>
            <a:endParaRPr lang="en-US" altLang="zh-CN" sz="2800" b="1" dirty="0">
              <a:solidFill>
                <a:srgbClr val="203864"/>
              </a:solidFill>
              <a:latin typeface="微软雅黑" panose="020B0503020204020204" pitchFamily="34" charset="-122"/>
              <a:ea typeface="微软雅黑" panose="020B0503020204020204" pitchFamily="34" charset="-122"/>
              <a:cs typeface="+mj-cs"/>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458A75A-1D15-37F0-7CD4-096D5E457A1A}"/>
                  </a:ext>
                </a:extLst>
              </p:cNvPr>
              <p:cNvSpPr txBox="1"/>
              <p:nvPr/>
            </p:nvSpPr>
            <p:spPr>
              <a:xfrm>
                <a:off x="6762750" y="1144475"/>
                <a:ext cx="4354247" cy="523220"/>
              </a:xfrm>
              <a:prstGeom prst="rect">
                <a:avLst/>
              </a:prstGeom>
              <a:solidFill>
                <a:schemeClr val="accent1">
                  <a:lumMod val="20000"/>
                  <a:lumOff val="80000"/>
                </a:schemeClr>
              </a:solidFill>
            </p:spPr>
            <p:txBody>
              <a:bodyPr wrap="square">
                <a:spAutoFit/>
              </a:bodyPr>
              <a:lstStyle>
                <a:defPPr>
                  <a:defRPr lang="zh-CN"/>
                </a:defPPr>
                <a:lvl1pPr>
                  <a:defRPr sz="3200" b="1">
                    <a:solidFill>
                      <a:schemeClr val="accent1"/>
                    </a:solidFill>
                    <a:latin typeface="微软雅黑" panose="020B0503020204020204" pitchFamily="34" charset="-122"/>
                    <a:ea typeface="微软雅黑" panose="020B0503020204020204" pitchFamily="34" charset="-122"/>
                  </a:defRPr>
                </a:lvl1pPr>
              </a:lstStyle>
              <a:p>
                <a:pPr algn="ctr"/>
                <a14:m>
                  <m:oMath xmlns:m="http://schemas.openxmlformats.org/officeDocument/2006/math">
                    <m:r>
                      <a:rPr lang="zh-CN" altLang="en-US" sz="2800" dirty="0" smtClean="0">
                        <a:solidFill>
                          <a:srgbClr val="002060"/>
                        </a:solidFill>
                        <a:latin typeface="Cambria Math" panose="02040503050406030204" pitchFamily="18" charset="0"/>
                      </a:rPr>
                      <m:t>≥</m:t>
                    </m:r>
                  </m:oMath>
                </a14:m>
                <a:r>
                  <a:rPr lang="zh-CN" altLang="en-US" sz="2800" dirty="0">
                    <a:solidFill>
                      <a:srgbClr val="002060"/>
                    </a:solidFill>
                  </a:rPr>
                  <a:t> </a:t>
                </a:r>
                <a:r>
                  <a:rPr lang="en-US" altLang="zh-CN" sz="2800" dirty="0">
                    <a:solidFill>
                      <a:srgbClr val="C00000"/>
                    </a:solidFill>
                  </a:rPr>
                  <a:t>4</a:t>
                </a:r>
                <a:r>
                  <a:rPr lang="zh-CN" altLang="en-US" sz="2800" dirty="0">
                    <a:solidFill>
                      <a:srgbClr val="C00000"/>
                    </a:solidFill>
                  </a:rPr>
                  <a:t>颗</a:t>
                </a:r>
                <a:r>
                  <a:rPr lang="zh-CN" altLang="en-US" sz="2800" dirty="0">
                    <a:solidFill>
                      <a:srgbClr val="002060"/>
                    </a:solidFill>
                  </a:rPr>
                  <a:t>卫星联合定位</a:t>
                </a:r>
              </a:p>
            </p:txBody>
          </p:sp>
        </mc:Choice>
        <mc:Fallback xmlns="">
          <p:sp>
            <p:nvSpPr>
              <p:cNvPr id="11" name="文本框 10">
                <a:extLst>
                  <a:ext uri="{FF2B5EF4-FFF2-40B4-BE49-F238E27FC236}">
                    <a16:creationId xmlns:a16="http://schemas.microsoft.com/office/drawing/2014/main" id="{8458A75A-1D15-37F0-7CD4-096D5E457A1A}"/>
                  </a:ext>
                </a:extLst>
              </p:cNvPr>
              <p:cNvSpPr txBox="1">
                <a:spLocks noRot="1" noChangeAspect="1" noMove="1" noResize="1" noEditPoints="1" noAdjustHandles="1" noChangeArrowheads="1" noChangeShapeType="1" noTextEdit="1"/>
              </p:cNvSpPr>
              <p:nvPr/>
            </p:nvSpPr>
            <p:spPr>
              <a:xfrm>
                <a:off x="6762750" y="1144475"/>
                <a:ext cx="4354247" cy="523220"/>
              </a:xfrm>
              <a:prstGeom prst="rect">
                <a:avLst/>
              </a:prstGeom>
              <a:blipFill>
                <a:blip r:embed="rId8"/>
                <a:stretch>
                  <a:fillRect t="-12791"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6170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326BD-9AD6-0008-8AA9-25C268BB5DA2}"/>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473B8C2F-426C-9121-EFB3-63F5E72B9573}"/>
              </a:ext>
            </a:extLst>
          </p:cNvPr>
          <p:cNvSpPr>
            <a:spLocks noGrp="1"/>
          </p:cNvSpPr>
          <p:nvPr>
            <p:ph type="title"/>
          </p:nvPr>
        </p:nvSpPr>
        <p:spPr>
          <a:xfrm>
            <a:off x="614680" y="203200"/>
            <a:ext cx="8516620" cy="730249"/>
          </a:xfrm>
        </p:spPr>
        <p:txBody>
          <a:bodyPr>
            <a:normAutofit/>
          </a:bodyPr>
          <a:lstStyle/>
          <a:p>
            <a:r>
              <a:rPr lang="en-US" altLang="zh-CN" dirty="0"/>
              <a:t>GNSS</a:t>
            </a:r>
            <a:r>
              <a:rPr lang="zh-CN" altLang="en-US" dirty="0"/>
              <a:t>的优势与局限</a:t>
            </a:r>
          </a:p>
        </p:txBody>
      </p:sp>
      <p:sp>
        <p:nvSpPr>
          <p:cNvPr id="19" name="灯片编号占位符 2">
            <a:extLst>
              <a:ext uri="{FF2B5EF4-FFF2-40B4-BE49-F238E27FC236}">
                <a16:creationId xmlns:a16="http://schemas.microsoft.com/office/drawing/2014/main" id="{D221EDF6-1E20-0E2C-76E8-E5DC85E2998F}"/>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11</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7" name="标题 15">
            <a:extLst>
              <a:ext uri="{FF2B5EF4-FFF2-40B4-BE49-F238E27FC236}">
                <a16:creationId xmlns:a16="http://schemas.microsoft.com/office/drawing/2014/main" id="{D583D6D7-4A7F-D99E-76C8-2A0F388176F7}"/>
              </a:ext>
            </a:extLst>
          </p:cNvPr>
          <p:cNvSpPr txBox="1">
            <a:spLocks/>
          </p:cNvSpPr>
          <p:nvPr/>
        </p:nvSpPr>
        <p:spPr>
          <a:xfrm>
            <a:off x="559625" y="795616"/>
            <a:ext cx="2992121" cy="5388860"/>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r>
              <a:rPr lang="zh-CN" altLang="en-US" sz="3200" b="1" dirty="0">
                <a:solidFill>
                  <a:srgbClr val="203864"/>
                </a:solidFill>
                <a:latin typeface="微软雅黑" panose="020B0503020204020204" pitchFamily="34" charset="-122"/>
                <a:ea typeface="微软雅黑" panose="020B0503020204020204" pitchFamily="34" charset="-122"/>
              </a:rPr>
              <a:t>优势</a:t>
            </a:r>
            <a:endParaRPr lang="en-US" altLang="zh-CN" sz="32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800" b="1" dirty="0">
                <a:solidFill>
                  <a:srgbClr val="203864"/>
                </a:solidFill>
                <a:latin typeface="微软雅黑" panose="020B0503020204020204" pitchFamily="34" charset="-122"/>
                <a:ea typeface="微软雅黑" panose="020B0503020204020204" pitchFamily="34" charset="-122"/>
              </a:rPr>
              <a:t> 全球覆盖</a:t>
            </a:r>
            <a:endParaRPr lang="en-US" altLang="zh-CN" sz="28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800" b="1" dirty="0">
                <a:solidFill>
                  <a:srgbClr val="203864"/>
                </a:solidFill>
                <a:latin typeface="微软雅黑" panose="020B0503020204020204" pitchFamily="34" charset="-122"/>
                <a:ea typeface="微软雅黑" panose="020B0503020204020204" pitchFamily="34" charset="-122"/>
              </a:rPr>
              <a:t> 高可用性</a:t>
            </a:r>
            <a:endParaRPr lang="en-US" altLang="zh-CN" sz="28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800" b="1" dirty="0">
                <a:solidFill>
                  <a:srgbClr val="203864"/>
                </a:solidFill>
                <a:latin typeface="微软雅黑" panose="020B0503020204020204" pitchFamily="34" charset="-122"/>
                <a:ea typeface="微软雅黑" panose="020B0503020204020204" pitchFamily="34" charset="-122"/>
              </a:rPr>
              <a:t> 高精度定位</a:t>
            </a:r>
            <a:endParaRPr lang="en-US" altLang="zh-CN" sz="28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800" b="1" dirty="0">
                <a:solidFill>
                  <a:srgbClr val="203864"/>
                </a:solidFill>
                <a:latin typeface="微软雅黑" panose="020B0503020204020204" pitchFamily="34" charset="-122"/>
                <a:ea typeface="微软雅黑" panose="020B0503020204020204" pitchFamily="34" charset="-122"/>
              </a:rPr>
              <a:t>​​ 低成本</a:t>
            </a:r>
            <a:endParaRPr lang="en-US" altLang="zh-CN" sz="28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en-US" altLang="zh-CN" sz="2800" b="1" dirty="0">
                <a:solidFill>
                  <a:srgbClr val="203864"/>
                </a:solidFill>
                <a:latin typeface="微软雅黑" panose="020B0503020204020204" pitchFamily="34" charset="-122"/>
                <a:ea typeface="微软雅黑" panose="020B0503020204020204" pitchFamily="34" charset="-122"/>
              </a:rPr>
              <a:t> ···</a:t>
            </a:r>
          </a:p>
        </p:txBody>
      </p:sp>
      <p:sp>
        <p:nvSpPr>
          <p:cNvPr id="14" name="文本框 13">
            <a:extLst>
              <a:ext uri="{FF2B5EF4-FFF2-40B4-BE49-F238E27FC236}">
                <a16:creationId xmlns:a16="http://schemas.microsoft.com/office/drawing/2014/main" id="{A513B87D-B384-A8E4-CEE4-D4FAF065A182}"/>
              </a:ext>
            </a:extLst>
          </p:cNvPr>
          <p:cNvSpPr txBox="1"/>
          <p:nvPr/>
        </p:nvSpPr>
        <p:spPr>
          <a:xfrm>
            <a:off x="3235579" y="1525865"/>
            <a:ext cx="2713546" cy="3986541"/>
          </a:xfrm>
          <a:prstGeom prst="rect">
            <a:avLst/>
          </a:prstGeom>
          <a:noFill/>
        </p:spPr>
        <p:txBody>
          <a:bodyPr wrap="square">
            <a:spAutoFit/>
          </a:bodyPr>
          <a:lstStyle/>
          <a:p>
            <a:pPr>
              <a:lnSpc>
                <a:spcPct val="150000"/>
              </a:lnSpc>
              <a:buFont typeface="Wingdings" panose="05000000000000000000" pitchFamily="2" charset="2"/>
              <a:buChar char="p"/>
            </a:pPr>
            <a:r>
              <a:rPr lang="zh-CN" altLang="en-US" sz="3200" b="1" dirty="0">
                <a:solidFill>
                  <a:srgbClr val="203864"/>
                </a:solidFill>
                <a:latin typeface="微软雅黑" panose="020B0503020204020204" pitchFamily="34" charset="-122"/>
                <a:ea typeface="微软雅黑" panose="020B0503020204020204" pitchFamily="34" charset="-122"/>
              </a:rPr>
              <a:t> 局限</a:t>
            </a:r>
            <a:r>
              <a:rPr lang="zh-CN" altLang="en-US" sz="2400" b="1" dirty="0">
                <a:solidFill>
                  <a:srgbClr val="203864"/>
                </a:solidFill>
                <a:latin typeface="微软雅黑" panose="020B0503020204020204" pitchFamily="34" charset="-122"/>
                <a:ea typeface="微软雅黑" panose="020B0503020204020204" pitchFamily="34" charset="-122"/>
              </a:rPr>
              <a:t>​</a:t>
            </a:r>
            <a:endParaRPr lang="en-US" altLang="zh-CN" sz="24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800" b="1" dirty="0">
                <a:solidFill>
                  <a:srgbClr val="203864"/>
                </a:solidFill>
                <a:latin typeface="微软雅黑" panose="020B0503020204020204" pitchFamily="34" charset="-122"/>
                <a:ea typeface="微软雅黑" panose="020B0503020204020204" pitchFamily="34" charset="-122"/>
              </a:rPr>
              <a:t> 室内环境</a:t>
            </a:r>
            <a:endParaRPr lang="en-US" altLang="zh-CN" sz="28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800" b="1" dirty="0">
                <a:solidFill>
                  <a:srgbClr val="203864"/>
                </a:solidFill>
                <a:latin typeface="微软雅黑" panose="020B0503020204020204" pitchFamily="34" charset="-122"/>
                <a:ea typeface="微软雅黑" panose="020B0503020204020204" pitchFamily="34" charset="-122"/>
              </a:rPr>
              <a:t> 城市峡谷</a:t>
            </a:r>
            <a:endParaRPr lang="en-US" altLang="zh-CN" sz="28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800" b="1" dirty="0">
                <a:solidFill>
                  <a:srgbClr val="203864"/>
                </a:solidFill>
                <a:latin typeface="微软雅黑" panose="020B0503020204020204" pitchFamily="34" charset="-122"/>
                <a:ea typeface="微软雅黑" panose="020B0503020204020204" pitchFamily="34" charset="-122"/>
              </a:rPr>
              <a:t> 森林</a:t>
            </a:r>
            <a:r>
              <a:rPr lang="en-US" altLang="zh-CN" sz="2800" b="1" dirty="0">
                <a:solidFill>
                  <a:srgbClr val="203864"/>
                </a:solidFill>
                <a:latin typeface="微软雅黑" panose="020B0503020204020204" pitchFamily="34" charset="-122"/>
                <a:ea typeface="微软雅黑" panose="020B0503020204020204" pitchFamily="34" charset="-122"/>
              </a:rPr>
              <a:t>/</a:t>
            </a:r>
            <a:r>
              <a:rPr lang="zh-CN" altLang="en-US" sz="2800" b="1" dirty="0">
                <a:solidFill>
                  <a:srgbClr val="203864"/>
                </a:solidFill>
                <a:latin typeface="微软雅黑" panose="020B0503020204020204" pitchFamily="34" charset="-122"/>
                <a:ea typeface="微软雅黑" panose="020B0503020204020204" pitchFamily="34" charset="-122"/>
              </a:rPr>
              <a:t>隧道</a:t>
            </a:r>
            <a:endParaRPr lang="en-US" altLang="zh-CN" sz="28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800" b="1" dirty="0">
                <a:solidFill>
                  <a:srgbClr val="203864"/>
                </a:solidFill>
                <a:latin typeface="微软雅黑" panose="020B0503020204020204" pitchFamily="34" charset="-122"/>
                <a:ea typeface="微软雅黑" panose="020B0503020204020204" pitchFamily="34" charset="-122"/>
              </a:rPr>
              <a:t>​ 欺骗攻击</a:t>
            </a:r>
            <a:endParaRPr lang="en-US" altLang="zh-CN" sz="28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800" b="1" dirty="0">
                <a:solidFill>
                  <a:srgbClr val="203864"/>
                </a:solidFill>
                <a:latin typeface="微软雅黑" panose="020B0503020204020204" pitchFamily="34" charset="-122"/>
                <a:ea typeface="微软雅黑" panose="020B0503020204020204" pitchFamily="34" charset="-122"/>
              </a:rPr>
              <a:t> 故意干扰</a:t>
            </a:r>
            <a:endParaRPr lang="en-US" altLang="zh-CN" sz="2800" b="1" dirty="0">
              <a:solidFill>
                <a:srgbClr val="203864"/>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4671ED1B-80B3-0988-4856-D2E62A63DCE9}"/>
              </a:ext>
            </a:extLst>
          </p:cNvPr>
          <p:cNvPicPr>
            <a:picLocks noChangeAspect="1"/>
          </p:cNvPicPr>
          <p:nvPr/>
        </p:nvPicPr>
        <p:blipFill>
          <a:blip r:embed="rId3"/>
          <a:stretch>
            <a:fillRect/>
          </a:stretch>
        </p:blipFill>
        <p:spPr>
          <a:xfrm>
            <a:off x="8047608" y="1702746"/>
            <a:ext cx="3204691" cy="1800000"/>
          </a:xfrm>
          <a:prstGeom prst="rect">
            <a:avLst/>
          </a:prstGeom>
        </p:spPr>
      </p:pic>
      <p:pic>
        <p:nvPicPr>
          <p:cNvPr id="20" name="图片 19">
            <a:extLst>
              <a:ext uri="{FF2B5EF4-FFF2-40B4-BE49-F238E27FC236}">
                <a16:creationId xmlns:a16="http://schemas.microsoft.com/office/drawing/2014/main" id="{CB1CA533-8A72-C4B6-8BB2-BF3CCA0C512E}"/>
              </a:ext>
            </a:extLst>
          </p:cNvPr>
          <p:cNvPicPr>
            <a:picLocks noChangeAspect="1"/>
          </p:cNvPicPr>
          <p:nvPr/>
        </p:nvPicPr>
        <p:blipFill>
          <a:blip r:embed="rId4"/>
          <a:stretch>
            <a:fillRect/>
          </a:stretch>
        </p:blipFill>
        <p:spPr>
          <a:xfrm>
            <a:off x="8047609" y="4353983"/>
            <a:ext cx="3204691" cy="1800000"/>
          </a:xfrm>
          <a:prstGeom prst="rect">
            <a:avLst/>
          </a:prstGeom>
        </p:spPr>
      </p:pic>
      <p:sp>
        <p:nvSpPr>
          <p:cNvPr id="22" name="文本框 21">
            <a:extLst>
              <a:ext uri="{FF2B5EF4-FFF2-40B4-BE49-F238E27FC236}">
                <a16:creationId xmlns:a16="http://schemas.microsoft.com/office/drawing/2014/main" id="{3A9BE9B9-7B0F-D461-74CE-CE7C14AB9CB8}"/>
              </a:ext>
            </a:extLst>
          </p:cNvPr>
          <p:cNvSpPr txBox="1"/>
          <p:nvPr/>
        </p:nvSpPr>
        <p:spPr>
          <a:xfrm>
            <a:off x="6617366" y="2586555"/>
            <a:ext cx="888999" cy="1200329"/>
          </a:xfrm>
          <a:prstGeom prst="rect">
            <a:avLst/>
          </a:prstGeom>
          <a:noFill/>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信号</a:t>
            </a:r>
            <a:endParaRPr lang="en-US" altLang="zh-CN" sz="2400" b="1" dirty="0">
              <a:solidFill>
                <a:srgbClr val="C00000"/>
              </a:solidFill>
              <a:latin typeface="微软雅黑" panose="020B0503020204020204" pitchFamily="34" charset="-122"/>
              <a:ea typeface="微软雅黑" panose="020B0503020204020204" pitchFamily="34" charset="-122"/>
            </a:endParaRPr>
          </a:p>
          <a:p>
            <a:r>
              <a:rPr lang="zh-CN" altLang="en-US" sz="2400" b="1" dirty="0">
                <a:solidFill>
                  <a:srgbClr val="C00000"/>
                </a:solidFill>
                <a:latin typeface="微软雅黑" panose="020B0503020204020204" pitchFamily="34" charset="-122"/>
                <a:ea typeface="微软雅黑" panose="020B0503020204020204" pitchFamily="34" charset="-122"/>
              </a:rPr>
              <a:t>遮挡</a:t>
            </a:r>
            <a:endParaRPr lang="en-US" altLang="zh-CN" sz="2400" b="1" dirty="0">
              <a:solidFill>
                <a:srgbClr val="C00000"/>
              </a:solidFill>
              <a:latin typeface="微软雅黑" panose="020B0503020204020204" pitchFamily="34" charset="-122"/>
              <a:ea typeface="微软雅黑" panose="020B0503020204020204" pitchFamily="34" charset="-122"/>
            </a:endParaRPr>
          </a:p>
          <a:p>
            <a:r>
              <a:rPr lang="zh-CN" altLang="en-US" sz="2400" b="1" dirty="0">
                <a:solidFill>
                  <a:srgbClr val="C00000"/>
                </a:solidFill>
                <a:latin typeface="微软雅黑" panose="020B0503020204020204" pitchFamily="34" charset="-122"/>
                <a:ea typeface="微软雅黑" panose="020B0503020204020204" pitchFamily="34" charset="-122"/>
              </a:rPr>
              <a:t>问题</a:t>
            </a:r>
            <a:endParaRPr lang="zh-CN" altLang="en-US" sz="2400" dirty="0">
              <a:solidFill>
                <a:srgbClr val="C00000"/>
              </a:solidFill>
            </a:endParaRPr>
          </a:p>
        </p:txBody>
      </p:sp>
      <p:sp>
        <p:nvSpPr>
          <p:cNvPr id="24" name="文本框 23">
            <a:extLst>
              <a:ext uri="{FF2B5EF4-FFF2-40B4-BE49-F238E27FC236}">
                <a16:creationId xmlns:a16="http://schemas.microsoft.com/office/drawing/2014/main" id="{6D724DC9-6258-115F-4DBE-B086CB270372}"/>
              </a:ext>
            </a:extLst>
          </p:cNvPr>
          <p:cNvSpPr txBox="1"/>
          <p:nvPr/>
        </p:nvSpPr>
        <p:spPr>
          <a:xfrm>
            <a:off x="6194012" y="4266158"/>
            <a:ext cx="1473199" cy="1200329"/>
          </a:xfrm>
          <a:prstGeom prst="rect">
            <a:avLst/>
          </a:prstGeom>
          <a:noFill/>
        </p:spPr>
        <p:txBody>
          <a:bodyPr wrap="square">
            <a:spAutoFit/>
          </a:bodyPr>
          <a:lstStyle/>
          <a:p>
            <a:pPr lvl="1" algn="just"/>
            <a:r>
              <a:rPr lang="zh-CN" altLang="en-US" sz="2400" b="1" dirty="0">
                <a:solidFill>
                  <a:srgbClr val="C00000"/>
                </a:solidFill>
                <a:latin typeface="微软雅黑" panose="020B0503020204020204" pitchFamily="34" charset="-122"/>
                <a:ea typeface="微软雅黑" panose="020B0503020204020204" pitchFamily="34" charset="-122"/>
              </a:rPr>
              <a:t>安全</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gn="just"/>
            <a:r>
              <a:rPr lang="zh-CN" altLang="en-US" sz="2400" b="1" dirty="0">
                <a:solidFill>
                  <a:srgbClr val="C00000"/>
                </a:solidFill>
                <a:latin typeface="微软雅黑" panose="020B0503020204020204" pitchFamily="34" charset="-122"/>
                <a:ea typeface="微软雅黑" panose="020B0503020204020204" pitchFamily="34" charset="-122"/>
              </a:rPr>
              <a:t>干扰</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gn="just"/>
            <a:r>
              <a:rPr lang="zh-CN" altLang="en-US" sz="2400" b="1" dirty="0">
                <a:solidFill>
                  <a:srgbClr val="C00000"/>
                </a:solidFill>
                <a:latin typeface="微软雅黑" panose="020B0503020204020204" pitchFamily="34" charset="-122"/>
                <a:ea typeface="微软雅黑" panose="020B0503020204020204" pitchFamily="34" charset="-122"/>
              </a:rPr>
              <a:t>风险</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25" name="右大括号 24">
            <a:extLst>
              <a:ext uri="{FF2B5EF4-FFF2-40B4-BE49-F238E27FC236}">
                <a16:creationId xmlns:a16="http://schemas.microsoft.com/office/drawing/2014/main" id="{0E8784AA-8102-67A5-C0A0-0813C7CA8C21}"/>
              </a:ext>
            </a:extLst>
          </p:cNvPr>
          <p:cNvSpPr/>
          <p:nvPr/>
        </p:nvSpPr>
        <p:spPr>
          <a:xfrm>
            <a:off x="5959062" y="2599255"/>
            <a:ext cx="469900" cy="1264926"/>
          </a:xfrm>
          <a:prstGeom prst="rightBrace">
            <a:avLst/>
          </a:prstGeom>
          <a:ln w="19050">
            <a:solidFill>
              <a:srgbClr val="2038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8" name="右大括号 27">
            <a:extLst>
              <a:ext uri="{FF2B5EF4-FFF2-40B4-BE49-F238E27FC236}">
                <a16:creationId xmlns:a16="http://schemas.microsoft.com/office/drawing/2014/main" id="{9632F0A6-7313-814E-91D9-071E27BDA05F}"/>
              </a:ext>
            </a:extLst>
          </p:cNvPr>
          <p:cNvSpPr/>
          <p:nvPr/>
        </p:nvSpPr>
        <p:spPr>
          <a:xfrm>
            <a:off x="5959062" y="4534353"/>
            <a:ext cx="469900" cy="756073"/>
          </a:xfrm>
          <a:prstGeom prst="rightBrace">
            <a:avLst/>
          </a:prstGeom>
          <a:ln w="19050">
            <a:solidFill>
              <a:srgbClr val="2038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Tree>
    <p:extLst>
      <p:ext uri="{BB962C8B-B14F-4D97-AF65-F5344CB8AC3E}">
        <p14:creationId xmlns:p14="http://schemas.microsoft.com/office/powerpoint/2010/main" val="242921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CE074-F4B4-08D6-DBD6-C3BB8D4986C6}"/>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571DD5F6-04EA-8ACE-B2E0-AA5D51D5B8DB}"/>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8EF154F5-5701-0EF5-F820-73AAFF76445B}"/>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12</a:t>
            </a:fld>
            <a:r>
              <a:rPr lang="en-US" altLang="zh-CN" dirty="0">
                <a:solidFill>
                  <a:schemeClr val="accent1">
                    <a:lumMod val="50000"/>
                  </a:schemeClr>
                </a:solidFill>
              </a:rPr>
              <a:t>/30</a:t>
            </a:r>
            <a:endParaRPr lang="zh-CN" altLang="en-US" dirty="0">
              <a:solidFill>
                <a:schemeClr val="accent1">
                  <a:lumMod val="50000"/>
                </a:schemeClr>
              </a:solidFill>
            </a:endParaRPr>
          </a:p>
        </p:txBody>
      </p:sp>
      <p:grpSp>
        <p:nvGrpSpPr>
          <p:cNvPr id="3" name="组合 2">
            <a:extLst>
              <a:ext uri="{FF2B5EF4-FFF2-40B4-BE49-F238E27FC236}">
                <a16:creationId xmlns:a16="http://schemas.microsoft.com/office/drawing/2014/main" id="{FB914339-A294-F469-4EA9-A78DC6355CAC}"/>
              </a:ext>
            </a:extLst>
          </p:cNvPr>
          <p:cNvGrpSpPr/>
          <p:nvPr/>
        </p:nvGrpSpPr>
        <p:grpSpPr>
          <a:xfrm>
            <a:off x="3719299" y="1474673"/>
            <a:ext cx="6873443" cy="4237610"/>
            <a:chOff x="3440624" y="1744639"/>
            <a:chExt cx="6873443" cy="4237610"/>
          </a:xfrm>
        </p:grpSpPr>
        <p:grpSp>
          <p:nvGrpSpPr>
            <p:cNvPr id="21" name="组合 20">
              <a:extLst>
                <a:ext uri="{FF2B5EF4-FFF2-40B4-BE49-F238E27FC236}">
                  <a16:creationId xmlns:a16="http://schemas.microsoft.com/office/drawing/2014/main" id="{80FAAAD0-CD11-F3A5-D0A2-9C6C7ABEE60F}"/>
                </a:ext>
              </a:extLst>
            </p:cNvPr>
            <p:cNvGrpSpPr/>
            <p:nvPr/>
          </p:nvGrpSpPr>
          <p:grpSpPr>
            <a:xfrm>
              <a:off x="3440624" y="1744640"/>
              <a:ext cx="6873443" cy="4237609"/>
              <a:chOff x="-2765213" y="2423583"/>
              <a:chExt cx="5639202" cy="3416109"/>
            </a:xfrm>
          </p:grpSpPr>
          <p:grpSp>
            <p:nvGrpSpPr>
              <p:cNvPr id="22" name="组合 21">
                <a:extLst>
                  <a:ext uri="{FF2B5EF4-FFF2-40B4-BE49-F238E27FC236}">
                    <a16:creationId xmlns:a16="http://schemas.microsoft.com/office/drawing/2014/main" id="{300F5D84-6622-9581-F929-4FA63E91F114}"/>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6BB04E9A-B4C2-0212-7F73-D8C4C181349C}"/>
                    </a:ext>
                  </a:extLst>
                </p:cNvPr>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B5D5D907-49E9-8990-0E1D-6FD9EDFA4BFD}"/>
                    </a:ext>
                  </a:extLst>
                </p:cNvPr>
                <p:cNvSpPr txBox="1"/>
                <p:nvPr/>
              </p:nvSpPr>
              <p:spPr>
                <a:xfrm>
                  <a:off x="-2057404" y="2441453"/>
                  <a:ext cx="4760061" cy="446601"/>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研究背景与意义</a:t>
                  </a:r>
                </a:p>
              </p:txBody>
            </p:sp>
          </p:grpSp>
          <p:grpSp>
            <p:nvGrpSpPr>
              <p:cNvPr id="23" name="组合 22">
                <a:extLst>
                  <a:ext uri="{FF2B5EF4-FFF2-40B4-BE49-F238E27FC236}">
                    <a16:creationId xmlns:a16="http://schemas.microsoft.com/office/drawing/2014/main" id="{22A66D4C-9023-8027-F3B3-CA795600B55C}"/>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87EA2A29-A554-1041-FBCA-59F96D573397}"/>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7873C966-FDB5-3877-9920-C85D2585279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全球导航卫星系统</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E12C959F-2C6C-5A44-0104-29CA2BC54313}"/>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C43BBC01-1180-2E53-37D3-D8EAFCAB8556}"/>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0CA731D6-6BFA-4593-F1FF-9C8A680ADF44}"/>
                    </a:ext>
                  </a:extLst>
                </p:cNvPr>
                <p:cNvSpPr txBox="1"/>
                <p:nvPr/>
              </p:nvSpPr>
              <p:spPr>
                <a:xfrm>
                  <a:off x="-2065279" y="3756405"/>
                  <a:ext cx="4939268" cy="44660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C00000"/>
                      </a:solidFill>
                      <a:latin typeface="微软雅黑" panose="020B0503020204020204" pitchFamily="34" charset="-122"/>
                      <a:ea typeface="微软雅黑" panose="020B0503020204020204" pitchFamily="34" charset="-122"/>
                    </a:rPr>
                    <a:t>电磁孪生定位系统</a:t>
                  </a:r>
                  <a:endParaRPr lang="en-US" altLang="zh-CN" sz="3000" b="1" dirty="0">
                    <a:solidFill>
                      <a:srgbClr val="C00000"/>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24B82EDD-3865-F62F-03B6-06ADC0CF63A8}"/>
                  </a:ext>
                </a:extLst>
              </p:cNvPr>
              <p:cNvGrpSpPr/>
              <p:nvPr/>
            </p:nvGrpSpPr>
            <p:grpSpPr>
              <a:xfrm>
                <a:off x="-2765213" y="4595247"/>
                <a:ext cx="5107387" cy="1244445"/>
                <a:chOff x="-2765213" y="4353945"/>
                <a:chExt cx="5107387" cy="1244445"/>
              </a:xfrm>
            </p:grpSpPr>
            <p:sp>
              <p:nvSpPr>
                <p:cNvPr id="29" name="菱形 28">
                  <a:extLst>
                    <a:ext uri="{FF2B5EF4-FFF2-40B4-BE49-F238E27FC236}">
                      <a16:creationId xmlns:a16="http://schemas.microsoft.com/office/drawing/2014/main" id="{AF4B1D07-4136-923E-FF70-16D9447FA11D}"/>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99A72D9C-AE75-51FF-A2EA-35832197A302}"/>
                    </a:ext>
                  </a:extLst>
                </p:cNvPr>
                <p:cNvSpPr txBox="1"/>
                <p:nvPr/>
              </p:nvSpPr>
              <p:spPr>
                <a:xfrm>
                  <a:off x="-2057404" y="5151790"/>
                  <a:ext cx="4399578" cy="446600"/>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总结与探讨</a:t>
                  </a:r>
                </a:p>
              </p:txBody>
            </p:sp>
          </p:grpSp>
        </p:grpSp>
        <p:grpSp>
          <p:nvGrpSpPr>
            <p:cNvPr id="20" name="组合 19">
              <a:extLst>
                <a:ext uri="{FF2B5EF4-FFF2-40B4-BE49-F238E27FC236}">
                  <a16:creationId xmlns:a16="http://schemas.microsoft.com/office/drawing/2014/main" id="{8AA968D9-DB76-55B9-ADA3-4B665A5FCF02}"/>
                </a:ext>
              </a:extLst>
            </p:cNvPr>
            <p:cNvGrpSpPr/>
            <p:nvPr/>
          </p:nvGrpSpPr>
          <p:grpSpPr>
            <a:xfrm>
              <a:off x="3440624" y="1744639"/>
              <a:ext cx="627442" cy="4230437"/>
              <a:chOff x="-2765213" y="2423583"/>
              <a:chExt cx="514774" cy="3410326"/>
            </a:xfrm>
          </p:grpSpPr>
          <p:sp>
            <p:nvSpPr>
              <p:cNvPr id="48" name="菱形 47">
                <a:extLst>
                  <a:ext uri="{FF2B5EF4-FFF2-40B4-BE49-F238E27FC236}">
                    <a16:creationId xmlns:a16="http://schemas.microsoft.com/office/drawing/2014/main" id="{D9513C71-0671-B5D8-FA28-F105D2337402}"/>
                  </a:ext>
                </a:extLst>
              </p:cNvPr>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46" name="菱形 45">
                <a:extLst>
                  <a:ext uri="{FF2B5EF4-FFF2-40B4-BE49-F238E27FC236}">
                    <a16:creationId xmlns:a16="http://schemas.microsoft.com/office/drawing/2014/main" id="{9AB5E9E7-E22A-C6AA-9EE2-4CAE45C726E5}"/>
                  </a:ext>
                </a:extLst>
              </p:cNvPr>
              <p:cNvSpPr/>
              <p:nvPr/>
            </p:nvSpPr>
            <p:spPr>
              <a:xfrm>
                <a:off x="-2765213" y="3147471"/>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E7AFA2F6-B629-036C-34D2-394FEE75C779}"/>
                  </a:ext>
                </a:extLst>
              </p:cNvPr>
              <p:cNvSpPr/>
              <p:nvPr/>
            </p:nvSpPr>
            <p:spPr>
              <a:xfrm>
                <a:off x="-2765213" y="3871359"/>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42" name="菱形 41">
                <a:extLst>
                  <a:ext uri="{FF2B5EF4-FFF2-40B4-BE49-F238E27FC236}">
                    <a16:creationId xmlns:a16="http://schemas.microsoft.com/office/drawing/2014/main" id="{232597D8-AE33-F697-0A8B-44D601CF84F6}"/>
                  </a:ext>
                </a:extLst>
              </p:cNvPr>
              <p:cNvSpPr/>
              <p:nvPr/>
            </p:nvSpPr>
            <p:spPr>
              <a:xfrm>
                <a:off x="-2765213" y="531913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1E412BE0-2982-6F60-E9D6-9FC96B26323B}"/>
                </a:ext>
              </a:extLst>
            </p:cNvPr>
            <p:cNvSpPr txBox="1"/>
            <p:nvPr/>
          </p:nvSpPr>
          <p:spPr>
            <a:xfrm>
              <a:off x="4303350" y="4523110"/>
              <a:ext cx="4657770"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室外定位相关工作</a:t>
              </a:r>
            </a:p>
          </p:txBody>
        </p:sp>
      </p:grpSp>
    </p:spTree>
    <p:extLst>
      <p:ext uri="{BB962C8B-B14F-4D97-AF65-F5344CB8AC3E}">
        <p14:creationId xmlns:p14="http://schemas.microsoft.com/office/powerpoint/2010/main" val="2682294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325F7-C019-1468-C660-4C25816AB0BA}"/>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86370E95-F09E-5B09-3C02-A0AA3BDCBC4C}"/>
              </a:ext>
            </a:extLst>
          </p:cNvPr>
          <p:cNvSpPr>
            <a:spLocks noGrp="1"/>
          </p:cNvSpPr>
          <p:nvPr>
            <p:ph type="title"/>
          </p:nvPr>
        </p:nvSpPr>
        <p:spPr>
          <a:xfrm>
            <a:off x="614680" y="203200"/>
            <a:ext cx="8516620" cy="730249"/>
          </a:xfrm>
        </p:spPr>
        <p:txBody>
          <a:bodyPr>
            <a:normAutofit/>
          </a:bodyPr>
          <a:lstStyle/>
          <a:p>
            <a:r>
              <a:rPr lang="zh-CN" altLang="en-US" dirty="0"/>
              <a:t>指纹定位基本原理</a:t>
            </a:r>
          </a:p>
        </p:txBody>
      </p:sp>
      <p:sp>
        <p:nvSpPr>
          <p:cNvPr id="19" name="灯片编号占位符 2">
            <a:extLst>
              <a:ext uri="{FF2B5EF4-FFF2-40B4-BE49-F238E27FC236}">
                <a16:creationId xmlns:a16="http://schemas.microsoft.com/office/drawing/2014/main" id="{ED423F3D-6D8A-1385-AE75-1263976DCE11}"/>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13</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2" name="标题 15">
            <a:extLst>
              <a:ext uri="{FF2B5EF4-FFF2-40B4-BE49-F238E27FC236}">
                <a16:creationId xmlns:a16="http://schemas.microsoft.com/office/drawing/2014/main" id="{4C33C0E9-C336-0335-C939-9B0D9AE14649}"/>
              </a:ext>
            </a:extLst>
          </p:cNvPr>
          <p:cNvSpPr txBox="1">
            <a:spLocks/>
          </p:cNvSpPr>
          <p:nvPr/>
        </p:nvSpPr>
        <p:spPr>
          <a:xfrm>
            <a:off x="533500" y="933449"/>
            <a:ext cx="2992121" cy="730249"/>
          </a:xfrm>
          <a:prstGeom prst="rect">
            <a:avLst/>
          </a:prstGeom>
        </p:spPr>
        <p:txBody>
          <a:bodyPr vert="horz" lIns="91440" tIns="45720" rIns="91440" bIns="45720" rtlCol="0" anchor="ctr">
            <a:normAutofit lnSpcReduction="10000"/>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r>
              <a:rPr lang="zh-CN" altLang="en-US" sz="3200" b="1" dirty="0">
                <a:solidFill>
                  <a:srgbClr val="203864"/>
                </a:solidFill>
                <a:latin typeface="微软雅黑" panose="020B0503020204020204" pitchFamily="34" charset="-122"/>
                <a:ea typeface="微软雅黑" panose="020B0503020204020204" pitchFamily="34" charset="-122"/>
              </a:rPr>
              <a:t>离线阶段</a:t>
            </a:r>
            <a:endParaRPr lang="en-US" altLang="zh-CN" sz="3200" b="1" dirty="0">
              <a:solidFill>
                <a:srgbClr val="203864"/>
              </a:solidFill>
              <a:latin typeface="微软雅黑" panose="020B0503020204020204" pitchFamily="34" charset="-122"/>
              <a:ea typeface="微软雅黑" panose="020B0503020204020204" pitchFamily="34" charset="-122"/>
            </a:endParaRPr>
          </a:p>
        </p:txBody>
      </p:sp>
      <p:sp>
        <p:nvSpPr>
          <p:cNvPr id="3" name="标题 15">
            <a:extLst>
              <a:ext uri="{FF2B5EF4-FFF2-40B4-BE49-F238E27FC236}">
                <a16:creationId xmlns:a16="http://schemas.microsoft.com/office/drawing/2014/main" id="{A3A601A5-8D7C-4A2A-0EE7-8CAA55B6C38C}"/>
              </a:ext>
            </a:extLst>
          </p:cNvPr>
          <p:cNvSpPr txBox="1">
            <a:spLocks/>
          </p:cNvSpPr>
          <p:nvPr/>
        </p:nvSpPr>
        <p:spPr>
          <a:xfrm>
            <a:off x="614680" y="3667575"/>
            <a:ext cx="2992121" cy="730249"/>
          </a:xfrm>
          <a:prstGeom prst="rect">
            <a:avLst/>
          </a:prstGeom>
        </p:spPr>
        <p:txBody>
          <a:bodyPr vert="horz" lIns="91440" tIns="45720" rIns="91440" bIns="45720" rtlCol="0" anchor="ctr">
            <a:normAutofit lnSpcReduction="10000"/>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r>
              <a:rPr lang="zh-CN" altLang="en-US" sz="3200" b="1" dirty="0">
                <a:solidFill>
                  <a:srgbClr val="203864"/>
                </a:solidFill>
                <a:latin typeface="微软雅黑" panose="020B0503020204020204" pitchFamily="34" charset="-122"/>
                <a:ea typeface="微软雅黑" panose="020B0503020204020204" pitchFamily="34" charset="-122"/>
              </a:rPr>
              <a:t>在线阶段</a:t>
            </a:r>
            <a:endParaRPr lang="en-US" altLang="zh-CN" sz="3200" b="1" dirty="0">
              <a:solidFill>
                <a:srgbClr val="203864"/>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735CE69-69D8-9742-3199-955FACBE2206}"/>
              </a:ext>
            </a:extLst>
          </p:cNvPr>
          <p:cNvPicPr>
            <a:picLocks noChangeAspect="1"/>
          </p:cNvPicPr>
          <p:nvPr/>
        </p:nvPicPr>
        <p:blipFill>
          <a:blip r:embed="rId3"/>
          <a:stretch>
            <a:fillRect/>
          </a:stretch>
        </p:blipFill>
        <p:spPr>
          <a:xfrm>
            <a:off x="8780727" y="1158599"/>
            <a:ext cx="2877773" cy="2871335"/>
          </a:xfrm>
          <a:prstGeom prst="rect">
            <a:avLst/>
          </a:prstGeom>
        </p:spPr>
      </p:pic>
      <p:sp>
        <p:nvSpPr>
          <p:cNvPr id="5" name="矩形 4">
            <a:extLst>
              <a:ext uri="{FF2B5EF4-FFF2-40B4-BE49-F238E27FC236}">
                <a16:creationId xmlns:a16="http://schemas.microsoft.com/office/drawing/2014/main" id="{589F0702-BE27-F464-F63C-1F14AD30CE64}"/>
              </a:ext>
            </a:extLst>
          </p:cNvPr>
          <p:cNvSpPr/>
          <p:nvPr/>
        </p:nvSpPr>
        <p:spPr>
          <a:xfrm>
            <a:off x="714103" y="2219775"/>
            <a:ext cx="1950720" cy="965200"/>
          </a:xfrm>
          <a:prstGeom prst="rect">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203864"/>
                </a:solidFill>
                <a:latin typeface="微软雅黑" panose="020B0503020204020204" pitchFamily="34" charset="-122"/>
                <a:ea typeface="微软雅黑" panose="020B0503020204020204" pitchFamily="34" charset="-122"/>
              </a:rPr>
              <a:t>Site Survey</a:t>
            </a:r>
            <a:endParaRPr lang="zh-CN" altLang="en-US" sz="2400" b="1" dirty="0">
              <a:solidFill>
                <a:srgbClr val="203864"/>
              </a:solidFill>
              <a:latin typeface="微软雅黑" panose="020B0503020204020204" pitchFamily="34" charset="-122"/>
              <a:ea typeface="微软雅黑" panose="020B0503020204020204" pitchFamily="34" charset="-122"/>
            </a:endParaRPr>
          </a:p>
        </p:txBody>
      </p:sp>
      <p:sp>
        <p:nvSpPr>
          <p:cNvPr id="6" name="圆柱体 5">
            <a:extLst>
              <a:ext uri="{FF2B5EF4-FFF2-40B4-BE49-F238E27FC236}">
                <a16:creationId xmlns:a16="http://schemas.microsoft.com/office/drawing/2014/main" id="{AF9912BE-FAF5-E4C6-B9F9-4EED06F21112}"/>
              </a:ext>
            </a:extLst>
          </p:cNvPr>
          <p:cNvSpPr/>
          <p:nvPr/>
        </p:nvSpPr>
        <p:spPr>
          <a:xfrm>
            <a:off x="6193764" y="1775255"/>
            <a:ext cx="2031482" cy="1898469"/>
          </a:xfrm>
          <a:prstGeom prst="can">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203864"/>
                </a:solidFill>
                <a:latin typeface="微软雅黑" panose="020B0503020204020204" pitchFamily="34" charset="-122"/>
                <a:ea typeface="微软雅黑" panose="020B0503020204020204" pitchFamily="34" charset="-122"/>
              </a:rPr>
              <a:t>Fingerprint</a:t>
            </a:r>
          </a:p>
          <a:p>
            <a:pPr algn="ctr"/>
            <a:r>
              <a:rPr lang="en-US" altLang="zh-CN" sz="2400" b="1" dirty="0">
                <a:solidFill>
                  <a:srgbClr val="203864"/>
                </a:solidFill>
                <a:latin typeface="微软雅黑" panose="020B0503020204020204" pitchFamily="34" charset="-122"/>
                <a:ea typeface="微软雅黑" panose="020B0503020204020204" pitchFamily="34" charset="-122"/>
              </a:rPr>
              <a:t>Dataset</a:t>
            </a:r>
            <a:endParaRPr lang="zh-CN" altLang="en-US" sz="2400" b="1" dirty="0">
              <a:solidFill>
                <a:srgbClr val="203864"/>
              </a:solidFill>
              <a:latin typeface="微软雅黑" panose="020B0503020204020204" pitchFamily="34" charset="-122"/>
              <a:ea typeface="微软雅黑" panose="020B0503020204020204" pitchFamily="34" charset="-122"/>
            </a:endParaRPr>
          </a:p>
        </p:txBody>
      </p:sp>
      <p:cxnSp>
        <p:nvCxnSpPr>
          <p:cNvPr id="9" name="直接箭头连接符 8">
            <a:extLst>
              <a:ext uri="{FF2B5EF4-FFF2-40B4-BE49-F238E27FC236}">
                <a16:creationId xmlns:a16="http://schemas.microsoft.com/office/drawing/2014/main" id="{39C4355B-6737-5630-DF75-D85CC1EC5622}"/>
              </a:ext>
            </a:extLst>
          </p:cNvPr>
          <p:cNvCxnSpPr>
            <a:stCxn id="5" idx="3"/>
            <a:endCxn id="6" idx="2"/>
          </p:cNvCxnSpPr>
          <p:nvPr/>
        </p:nvCxnSpPr>
        <p:spPr>
          <a:xfrm>
            <a:off x="2664823" y="2702375"/>
            <a:ext cx="3528941" cy="2211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FB3F649-AB64-EC9A-AD7A-22D03DD654E6}"/>
              </a:ext>
            </a:extLst>
          </p:cNvPr>
          <p:cNvSpPr txBox="1"/>
          <p:nvPr/>
        </p:nvSpPr>
        <p:spPr>
          <a:xfrm>
            <a:off x="2883925" y="2207644"/>
            <a:ext cx="3407461" cy="400110"/>
          </a:xfrm>
          <a:prstGeom prst="rect">
            <a:avLst/>
          </a:prstGeom>
          <a:noFill/>
        </p:spPr>
        <p:txBody>
          <a:bodyPr wrap="square">
            <a:spAutoFit/>
          </a:bodyPr>
          <a:lstStyle/>
          <a:p>
            <a:r>
              <a:rPr lang="zh-CN" altLang="en-US" b="1" dirty="0">
                <a:solidFill>
                  <a:srgbClr val="203864"/>
                </a:solidFill>
              </a:rPr>
              <a:t>①</a:t>
            </a:r>
            <a:r>
              <a:rPr lang="zh-CN" altLang="en-US" dirty="0"/>
              <a:t> </a:t>
            </a:r>
            <a:r>
              <a:rPr lang="en-US" altLang="zh-CN" sz="2000" dirty="0">
                <a:solidFill>
                  <a:srgbClr val="203864"/>
                </a:solidFill>
                <a:latin typeface="微软雅黑" panose="020B0503020204020204" pitchFamily="34" charset="-122"/>
                <a:ea typeface="微软雅黑" panose="020B0503020204020204" pitchFamily="34" charset="-122"/>
              </a:rPr>
              <a:t>{Location,</a:t>
            </a:r>
            <a:r>
              <a:rPr lang="zh-CN" altLang="en-US" sz="2000" dirty="0">
                <a:solidFill>
                  <a:srgbClr val="203864"/>
                </a:solidFill>
                <a:latin typeface="微软雅黑" panose="020B0503020204020204" pitchFamily="34" charset="-122"/>
                <a:ea typeface="微软雅黑" panose="020B0503020204020204" pitchFamily="34" charset="-122"/>
              </a:rPr>
              <a:t> </a:t>
            </a:r>
            <a:r>
              <a:rPr lang="en-US" altLang="zh-CN" sz="2000" dirty="0">
                <a:solidFill>
                  <a:srgbClr val="203864"/>
                </a:solidFill>
                <a:latin typeface="微软雅黑" panose="020B0503020204020204" pitchFamily="34" charset="-122"/>
                <a:ea typeface="微软雅黑" panose="020B0503020204020204" pitchFamily="34" charset="-122"/>
              </a:rPr>
              <a:t>Fingerprint}</a:t>
            </a:r>
            <a:endParaRPr lang="zh-CN" altLang="en-US" sz="2000" dirty="0">
              <a:solidFill>
                <a:srgbClr val="203864"/>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696A7521-AD43-2FC8-CB36-7047B792BB43}"/>
              </a:ext>
            </a:extLst>
          </p:cNvPr>
          <p:cNvSpPr/>
          <p:nvPr/>
        </p:nvSpPr>
        <p:spPr>
          <a:xfrm>
            <a:off x="6053442" y="4997331"/>
            <a:ext cx="2312125" cy="965200"/>
          </a:xfrm>
          <a:prstGeom prst="rect">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203864"/>
                </a:solidFill>
                <a:latin typeface="微软雅黑" panose="020B0503020204020204" pitchFamily="34" charset="-122"/>
                <a:ea typeface="微软雅黑" panose="020B0503020204020204" pitchFamily="34" charset="-122"/>
              </a:rPr>
              <a:t>Localization</a:t>
            </a:r>
          </a:p>
          <a:p>
            <a:pPr algn="ctr"/>
            <a:r>
              <a:rPr lang="en-US" altLang="zh-CN" sz="2400" b="1" dirty="0">
                <a:solidFill>
                  <a:srgbClr val="203864"/>
                </a:solidFill>
                <a:latin typeface="微软雅黑" panose="020B0503020204020204" pitchFamily="34" charset="-122"/>
                <a:ea typeface="微软雅黑" panose="020B0503020204020204" pitchFamily="34" charset="-122"/>
              </a:rPr>
              <a:t>Algorithm</a:t>
            </a:r>
            <a:endParaRPr lang="zh-CN" altLang="en-US" sz="2400" b="1" dirty="0">
              <a:solidFill>
                <a:srgbClr val="203864"/>
              </a:solidFill>
              <a:latin typeface="微软雅黑" panose="020B0503020204020204" pitchFamily="34" charset="-122"/>
              <a:ea typeface="微软雅黑" panose="020B0503020204020204" pitchFamily="34" charset="-122"/>
            </a:endParaRPr>
          </a:p>
        </p:txBody>
      </p:sp>
      <p:sp>
        <p:nvSpPr>
          <p:cNvPr id="16" name="右大括号 15">
            <a:extLst>
              <a:ext uri="{FF2B5EF4-FFF2-40B4-BE49-F238E27FC236}">
                <a16:creationId xmlns:a16="http://schemas.microsoft.com/office/drawing/2014/main" id="{CC629F22-4771-3665-5FD4-2F19695984FA}"/>
              </a:ext>
            </a:extLst>
          </p:cNvPr>
          <p:cNvSpPr/>
          <p:nvPr/>
        </p:nvSpPr>
        <p:spPr>
          <a:xfrm rot="10800000">
            <a:off x="9024478" y="4924033"/>
            <a:ext cx="469900" cy="1111796"/>
          </a:xfrm>
          <a:prstGeom prst="rightBrace">
            <a:avLst/>
          </a:prstGeom>
          <a:ln w="19050">
            <a:solidFill>
              <a:srgbClr val="2038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DF233065-85C9-A908-8D16-1342EA7369F0}"/>
              </a:ext>
            </a:extLst>
          </p:cNvPr>
          <p:cNvSpPr txBox="1"/>
          <p:nvPr/>
        </p:nvSpPr>
        <p:spPr>
          <a:xfrm>
            <a:off x="9790633" y="5257846"/>
            <a:ext cx="1347630" cy="400110"/>
          </a:xfrm>
          <a:prstGeom prst="rect">
            <a:avLst/>
          </a:prstGeom>
          <a:noFill/>
        </p:spPr>
        <p:txBody>
          <a:bodyPr wrap="square">
            <a:spAutoFit/>
          </a:bodyPr>
          <a:lstStyle/>
          <a:p>
            <a:r>
              <a:rPr lang="zh-CN" altLang="en-US" sz="2000" b="1" dirty="0">
                <a:solidFill>
                  <a:srgbClr val="203864"/>
                </a:solidFill>
                <a:latin typeface="微软雅黑" panose="020B0503020204020204" pitchFamily="34" charset="-122"/>
                <a:ea typeface="微软雅黑" panose="020B0503020204020204" pitchFamily="34" charset="-122"/>
              </a:rPr>
              <a:t>动态校准</a:t>
            </a:r>
          </a:p>
        </p:txBody>
      </p:sp>
      <p:sp>
        <p:nvSpPr>
          <p:cNvPr id="26" name="文本框 25">
            <a:extLst>
              <a:ext uri="{FF2B5EF4-FFF2-40B4-BE49-F238E27FC236}">
                <a16:creationId xmlns:a16="http://schemas.microsoft.com/office/drawing/2014/main" id="{C5C84CFB-CFB0-D6A3-EC59-F6C1C5C16E9D}"/>
              </a:ext>
            </a:extLst>
          </p:cNvPr>
          <p:cNvSpPr txBox="1"/>
          <p:nvPr/>
        </p:nvSpPr>
        <p:spPr>
          <a:xfrm>
            <a:off x="9790633" y="5812794"/>
            <a:ext cx="1347630" cy="400110"/>
          </a:xfrm>
          <a:prstGeom prst="rect">
            <a:avLst/>
          </a:prstGeom>
          <a:noFill/>
        </p:spPr>
        <p:txBody>
          <a:bodyPr wrap="square">
            <a:spAutoFit/>
          </a:bodyPr>
          <a:lstStyle/>
          <a:p>
            <a:r>
              <a:rPr lang="zh-CN" altLang="en-US" sz="2000" b="1" i="0" dirty="0">
                <a:solidFill>
                  <a:srgbClr val="203864"/>
                </a:solidFill>
                <a:effectLst/>
                <a:latin typeface="微软雅黑" panose="020B0503020204020204" pitchFamily="34" charset="-122"/>
                <a:ea typeface="微软雅黑" panose="020B0503020204020204" pitchFamily="34" charset="-122"/>
              </a:rPr>
              <a:t>误差补偿</a:t>
            </a:r>
            <a:endParaRPr lang="zh-CN" altLang="en-US" sz="2000" b="1" dirty="0">
              <a:solidFill>
                <a:srgbClr val="203864"/>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1B46B152-6041-B1E5-3B35-573A598F44E1}"/>
              </a:ext>
            </a:extLst>
          </p:cNvPr>
          <p:cNvSpPr txBox="1"/>
          <p:nvPr/>
        </p:nvSpPr>
        <p:spPr>
          <a:xfrm>
            <a:off x="9790633" y="4702898"/>
            <a:ext cx="1199922" cy="400110"/>
          </a:xfrm>
          <a:prstGeom prst="rect">
            <a:avLst/>
          </a:prstGeom>
          <a:noFill/>
        </p:spPr>
        <p:txBody>
          <a:bodyPr wrap="square">
            <a:spAutoFit/>
          </a:bodyPr>
          <a:lstStyle/>
          <a:p>
            <a:r>
              <a:rPr lang="zh-CN" altLang="en-US" sz="2000" b="1" i="0" dirty="0">
                <a:solidFill>
                  <a:srgbClr val="203864"/>
                </a:solidFill>
                <a:effectLst/>
                <a:latin typeface="微软雅黑" panose="020B0503020204020204" pitchFamily="34" charset="-122"/>
                <a:ea typeface="微软雅黑" panose="020B0503020204020204" pitchFamily="34" charset="-122"/>
              </a:rPr>
              <a:t>指纹匹配</a:t>
            </a:r>
            <a:endParaRPr lang="zh-CN" altLang="en-US" sz="2000" b="1" dirty="0">
              <a:solidFill>
                <a:srgbClr val="203864"/>
              </a:solidFill>
              <a:latin typeface="微软雅黑" panose="020B0503020204020204" pitchFamily="34" charset="-122"/>
              <a:ea typeface="微软雅黑" panose="020B0503020204020204" pitchFamily="34" charset="-122"/>
            </a:endParaRPr>
          </a:p>
        </p:txBody>
      </p:sp>
      <p:cxnSp>
        <p:nvCxnSpPr>
          <p:cNvPr id="30" name="直接箭头连接符 29">
            <a:extLst>
              <a:ext uri="{FF2B5EF4-FFF2-40B4-BE49-F238E27FC236}">
                <a16:creationId xmlns:a16="http://schemas.microsoft.com/office/drawing/2014/main" id="{FE0C1A7F-C2BA-F78C-C879-0682B2108AA4}"/>
              </a:ext>
            </a:extLst>
          </p:cNvPr>
          <p:cNvCxnSpPr>
            <a:cxnSpLocks/>
            <a:stCxn id="6" idx="3"/>
            <a:endCxn id="15" idx="0"/>
          </p:cNvCxnSpPr>
          <p:nvPr/>
        </p:nvCxnSpPr>
        <p:spPr>
          <a:xfrm>
            <a:off x="7209505" y="3673724"/>
            <a:ext cx="0" cy="1323607"/>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41C1559-8691-769D-2DC4-9960EC2E3C01}"/>
              </a:ext>
            </a:extLst>
          </p:cNvPr>
          <p:cNvSpPr txBox="1"/>
          <p:nvPr/>
        </p:nvSpPr>
        <p:spPr>
          <a:xfrm>
            <a:off x="9159461" y="3968203"/>
            <a:ext cx="2333897" cy="362407"/>
          </a:xfrm>
          <a:prstGeom prst="rect">
            <a:avLst/>
          </a:prstGeom>
          <a:noFill/>
        </p:spPr>
        <p:txBody>
          <a:bodyPr wrap="square">
            <a:spAutoFit/>
          </a:bodyPr>
          <a:lstStyle/>
          <a:p>
            <a:pPr algn="l">
              <a:lnSpc>
                <a:spcPts val="2250"/>
              </a:lnSpc>
              <a:spcBef>
                <a:spcPts val="1800"/>
              </a:spcBef>
              <a:spcAft>
                <a:spcPts val="600"/>
              </a:spcAft>
            </a:pPr>
            <a:r>
              <a:rPr lang="en-US" altLang="zh-CN" sz="1600" b="1" i="0" dirty="0">
                <a:solidFill>
                  <a:srgbClr val="203864"/>
                </a:solidFill>
                <a:effectLst/>
                <a:latin typeface="微软雅黑" panose="020B0503020204020204" pitchFamily="34" charset="-122"/>
                <a:ea typeface="微软雅黑" panose="020B0503020204020204" pitchFamily="34" charset="-122"/>
              </a:rPr>
              <a:t>Wi-Fi</a:t>
            </a:r>
            <a:r>
              <a:rPr lang="zh-CN" altLang="en-US" sz="1600" b="1" i="0" dirty="0">
                <a:solidFill>
                  <a:srgbClr val="203864"/>
                </a:solidFill>
                <a:effectLst/>
                <a:latin typeface="微软雅黑" panose="020B0503020204020204" pitchFamily="34" charset="-122"/>
                <a:ea typeface="微软雅黑" panose="020B0503020204020204" pitchFamily="34" charset="-122"/>
              </a:rPr>
              <a:t>指纹定位示意图</a:t>
            </a:r>
          </a:p>
        </p:txBody>
      </p:sp>
      <p:pic>
        <p:nvPicPr>
          <p:cNvPr id="38" name="图形 37">
            <a:extLst>
              <a:ext uri="{FF2B5EF4-FFF2-40B4-BE49-F238E27FC236}">
                <a16:creationId xmlns:a16="http://schemas.microsoft.com/office/drawing/2014/main" id="{3BC10F4F-540E-83B9-A7F1-1767543748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680" y="4970990"/>
            <a:ext cx="1060615" cy="1060615"/>
          </a:xfrm>
          <a:prstGeom prst="rect">
            <a:avLst/>
          </a:prstGeom>
        </p:spPr>
      </p:pic>
      <p:cxnSp>
        <p:nvCxnSpPr>
          <p:cNvPr id="39" name="直接箭头连接符 38">
            <a:extLst>
              <a:ext uri="{FF2B5EF4-FFF2-40B4-BE49-F238E27FC236}">
                <a16:creationId xmlns:a16="http://schemas.microsoft.com/office/drawing/2014/main" id="{E15B49A4-BF80-10A2-57EB-F4EA40164B00}"/>
              </a:ext>
            </a:extLst>
          </p:cNvPr>
          <p:cNvCxnSpPr>
            <a:cxnSpLocks/>
          </p:cNvCxnSpPr>
          <p:nvPr/>
        </p:nvCxnSpPr>
        <p:spPr>
          <a:xfrm>
            <a:off x="1467820" y="5188852"/>
            <a:ext cx="4585622"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A851BE20-1DFA-F987-4402-AD83CBC791A2}"/>
              </a:ext>
            </a:extLst>
          </p:cNvPr>
          <p:cNvSpPr txBox="1"/>
          <p:nvPr/>
        </p:nvSpPr>
        <p:spPr>
          <a:xfrm>
            <a:off x="2212002" y="4728367"/>
            <a:ext cx="3333569" cy="400110"/>
          </a:xfrm>
          <a:prstGeom prst="rect">
            <a:avLst/>
          </a:prstGeom>
          <a:noFill/>
        </p:spPr>
        <p:txBody>
          <a:bodyPr wrap="square">
            <a:spAutoFit/>
          </a:bodyPr>
          <a:lstStyle/>
          <a:p>
            <a:r>
              <a:rPr lang="zh-CN" altLang="en-US" b="1" dirty="0">
                <a:solidFill>
                  <a:srgbClr val="203864"/>
                </a:solidFill>
              </a:rPr>
              <a:t>②</a:t>
            </a:r>
            <a:r>
              <a:rPr lang="zh-CN" altLang="en-US" dirty="0"/>
              <a:t> </a:t>
            </a:r>
            <a:r>
              <a:rPr lang="en-US" altLang="zh-CN" sz="2000" dirty="0">
                <a:solidFill>
                  <a:srgbClr val="203864"/>
                </a:solidFill>
                <a:latin typeface="微软雅黑" panose="020B0503020204020204" pitchFamily="34" charset="-122"/>
                <a:ea typeface="微软雅黑" panose="020B0503020204020204" pitchFamily="34" charset="-122"/>
              </a:rPr>
              <a:t>Signal Measurement</a:t>
            </a:r>
            <a:endParaRPr lang="zh-CN" altLang="en-US" sz="2000" dirty="0">
              <a:solidFill>
                <a:srgbClr val="203864"/>
              </a:solidFill>
              <a:latin typeface="微软雅黑" panose="020B0503020204020204" pitchFamily="34" charset="-122"/>
              <a:ea typeface="微软雅黑" panose="020B0503020204020204" pitchFamily="34" charset="-122"/>
            </a:endParaRPr>
          </a:p>
        </p:txBody>
      </p:sp>
      <p:cxnSp>
        <p:nvCxnSpPr>
          <p:cNvPr id="43" name="直接箭头连接符 42">
            <a:extLst>
              <a:ext uri="{FF2B5EF4-FFF2-40B4-BE49-F238E27FC236}">
                <a16:creationId xmlns:a16="http://schemas.microsoft.com/office/drawing/2014/main" id="{353723FD-15F2-FE1B-910D-C40174FF507E}"/>
              </a:ext>
            </a:extLst>
          </p:cNvPr>
          <p:cNvCxnSpPr>
            <a:cxnSpLocks/>
          </p:cNvCxnSpPr>
          <p:nvPr/>
        </p:nvCxnSpPr>
        <p:spPr>
          <a:xfrm flipH="1">
            <a:off x="1467820" y="5812794"/>
            <a:ext cx="4585622"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22222FF8-2BD4-3D45-DA14-5420E10418A3}"/>
              </a:ext>
            </a:extLst>
          </p:cNvPr>
          <p:cNvSpPr txBox="1"/>
          <p:nvPr/>
        </p:nvSpPr>
        <p:spPr>
          <a:xfrm>
            <a:off x="2491516" y="5919505"/>
            <a:ext cx="2903015" cy="400110"/>
          </a:xfrm>
          <a:prstGeom prst="rect">
            <a:avLst/>
          </a:prstGeom>
          <a:noFill/>
        </p:spPr>
        <p:txBody>
          <a:bodyPr wrap="square">
            <a:spAutoFit/>
          </a:bodyPr>
          <a:lstStyle/>
          <a:p>
            <a:r>
              <a:rPr lang="zh-CN" altLang="en-US" b="1" dirty="0">
                <a:solidFill>
                  <a:srgbClr val="203864"/>
                </a:solidFill>
              </a:rPr>
              <a:t>③</a:t>
            </a:r>
            <a:r>
              <a:rPr lang="zh-CN" altLang="en-US" dirty="0"/>
              <a:t> </a:t>
            </a:r>
            <a:r>
              <a:rPr lang="en-US" altLang="zh-CN" sz="2000" dirty="0">
                <a:solidFill>
                  <a:srgbClr val="203864"/>
                </a:solidFill>
                <a:latin typeface="微软雅黑" panose="020B0503020204020204" pitchFamily="34" charset="-122"/>
                <a:ea typeface="微软雅黑" panose="020B0503020204020204" pitchFamily="34" charset="-122"/>
              </a:rPr>
              <a:t>Location Estimate</a:t>
            </a:r>
            <a:endParaRPr lang="zh-CN" altLang="en-US" sz="2000" dirty="0">
              <a:solidFill>
                <a:srgbClr val="20386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0523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7A3A3-3130-592F-D01C-A69102F6D144}"/>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E5E85C0E-0572-577B-4810-238358669D1B}"/>
              </a:ext>
            </a:extLst>
          </p:cNvPr>
          <p:cNvSpPr>
            <a:spLocks noGrp="1"/>
          </p:cNvSpPr>
          <p:nvPr>
            <p:ph type="title"/>
          </p:nvPr>
        </p:nvSpPr>
        <p:spPr>
          <a:xfrm>
            <a:off x="614680" y="203200"/>
            <a:ext cx="8516620" cy="730249"/>
          </a:xfrm>
        </p:spPr>
        <p:txBody>
          <a:bodyPr>
            <a:normAutofit/>
          </a:bodyPr>
          <a:lstStyle/>
          <a:p>
            <a:r>
              <a:rPr lang="zh-CN" altLang="en-US" dirty="0"/>
              <a:t>指纹数据库与电磁频谱地图</a:t>
            </a:r>
          </a:p>
        </p:txBody>
      </p:sp>
      <p:sp>
        <p:nvSpPr>
          <p:cNvPr id="19" name="灯片编号占位符 2">
            <a:extLst>
              <a:ext uri="{FF2B5EF4-FFF2-40B4-BE49-F238E27FC236}">
                <a16:creationId xmlns:a16="http://schemas.microsoft.com/office/drawing/2014/main" id="{F6A56985-0272-A12A-FEFF-E1546F89723B}"/>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14</a:t>
            </a:fld>
            <a:r>
              <a:rPr lang="en-US" altLang="zh-CN" dirty="0">
                <a:solidFill>
                  <a:schemeClr val="accent1">
                    <a:lumMod val="50000"/>
                  </a:schemeClr>
                </a:solidFill>
              </a:rPr>
              <a:t>/30</a:t>
            </a:r>
            <a:endParaRPr lang="zh-CN" altLang="en-US" dirty="0">
              <a:solidFill>
                <a:schemeClr val="accent1">
                  <a:lumMod val="50000"/>
                </a:schemeClr>
              </a:solidFill>
            </a:endParaRPr>
          </a:p>
        </p:txBody>
      </p:sp>
      <p:pic>
        <p:nvPicPr>
          <p:cNvPr id="4" name="图片 3">
            <a:extLst>
              <a:ext uri="{FF2B5EF4-FFF2-40B4-BE49-F238E27FC236}">
                <a16:creationId xmlns:a16="http://schemas.microsoft.com/office/drawing/2014/main" id="{770BF3EB-535B-EDBB-1576-275F9C0FE1B8}"/>
              </a:ext>
            </a:extLst>
          </p:cNvPr>
          <p:cNvPicPr>
            <a:picLocks noChangeAspect="1"/>
          </p:cNvPicPr>
          <p:nvPr/>
        </p:nvPicPr>
        <p:blipFill>
          <a:blip r:embed="rId3"/>
          <a:stretch>
            <a:fillRect/>
          </a:stretch>
        </p:blipFill>
        <p:spPr>
          <a:xfrm>
            <a:off x="1945136" y="2500047"/>
            <a:ext cx="2877773" cy="2871335"/>
          </a:xfrm>
          <a:prstGeom prst="rect">
            <a:avLst/>
          </a:prstGeom>
        </p:spPr>
      </p:pic>
      <p:sp>
        <p:nvSpPr>
          <p:cNvPr id="35" name="文本框 34">
            <a:extLst>
              <a:ext uri="{FF2B5EF4-FFF2-40B4-BE49-F238E27FC236}">
                <a16:creationId xmlns:a16="http://schemas.microsoft.com/office/drawing/2014/main" id="{7E552DA0-6744-A4AB-792E-61BD96D2F6FF}"/>
              </a:ext>
            </a:extLst>
          </p:cNvPr>
          <p:cNvSpPr txBox="1"/>
          <p:nvPr/>
        </p:nvSpPr>
        <p:spPr>
          <a:xfrm>
            <a:off x="2154303" y="5371382"/>
            <a:ext cx="2677781" cy="387286"/>
          </a:xfrm>
          <a:prstGeom prst="rect">
            <a:avLst/>
          </a:prstGeom>
          <a:noFill/>
        </p:spPr>
        <p:txBody>
          <a:bodyPr wrap="square">
            <a:spAutoFit/>
          </a:bodyPr>
          <a:lstStyle/>
          <a:p>
            <a:pPr algn="l">
              <a:lnSpc>
                <a:spcPts val="2250"/>
              </a:lnSpc>
              <a:spcBef>
                <a:spcPts val="1800"/>
              </a:spcBef>
              <a:spcAft>
                <a:spcPts val="600"/>
              </a:spcAft>
            </a:pPr>
            <a:r>
              <a:rPr lang="en-US" altLang="zh-CN" sz="2000" b="1" i="0" dirty="0">
                <a:solidFill>
                  <a:srgbClr val="203864"/>
                </a:solidFill>
                <a:effectLst/>
                <a:latin typeface="微软雅黑" panose="020B0503020204020204" pitchFamily="34" charset="-122"/>
                <a:ea typeface="微软雅黑" panose="020B0503020204020204" pitchFamily="34" charset="-122"/>
              </a:rPr>
              <a:t>Wi-Fi</a:t>
            </a:r>
            <a:r>
              <a:rPr lang="zh-CN" altLang="en-US" sz="2000" b="1" i="0" dirty="0">
                <a:solidFill>
                  <a:srgbClr val="203864"/>
                </a:solidFill>
                <a:effectLst/>
                <a:latin typeface="微软雅黑" panose="020B0503020204020204" pitchFamily="34" charset="-122"/>
                <a:ea typeface="微软雅黑" panose="020B0503020204020204" pitchFamily="34" charset="-122"/>
              </a:rPr>
              <a:t>指纹数据库</a:t>
            </a:r>
          </a:p>
        </p:txBody>
      </p:sp>
      <p:pic>
        <p:nvPicPr>
          <p:cNvPr id="7" name="图片 6">
            <a:extLst>
              <a:ext uri="{FF2B5EF4-FFF2-40B4-BE49-F238E27FC236}">
                <a16:creationId xmlns:a16="http://schemas.microsoft.com/office/drawing/2014/main" id="{F894811C-0227-111D-B13D-1621FC7A8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9918" y="2587374"/>
            <a:ext cx="2875136" cy="2784008"/>
          </a:xfrm>
          <a:prstGeom prst="rect">
            <a:avLst/>
          </a:prstGeom>
        </p:spPr>
      </p:pic>
      <p:sp>
        <p:nvSpPr>
          <p:cNvPr id="8" name="文本框 7">
            <a:extLst>
              <a:ext uri="{FF2B5EF4-FFF2-40B4-BE49-F238E27FC236}">
                <a16:creationId xmlns:a16="http://schemas.microsoft.com/office/drawing/2014/main" id="{B9676CBC-0E56-13F9-7547-C3C8281EFAB8}"/>
              </a:ext>
            </a:extLst>
          </p:cNvPr>
          <p:cNvSpPr txBox="1"/>
          <p:nvPr/>
        </p:nvSpPr>
        <p:spPr>
          <a:xfrm>
            <a:off x="7940709" y="5371382"/>
            <a:ext cx="1738058" cy="387286"/>
          </a:xfrm>
          <a:prstGeom prst="rect">
            <a:avLst/>
          </a:prstGeom>
          <a:noFill/>
        </p:spPr>
        <p:txBody>
          <a:bodyPr wrap="square">
            <a:spAutoFit/>
          </a:bodyPr>
          <a:lstStyle/>
          <a:p>
            <a:pPr algn="l">
              <a:lnSpc>
                <a:spcPts val="2250"/>
              </a:lnSpc>
              <a:spcBef>
                <a:spcPts val="1800"/>
              </a:spcBef>
              <a:spcAft>
                <a:spcPts val="600"/>
              </a:spcAft>
            </a:pPr>
            <a:r>
              <a:rPr lang="zh-CN" altLang="en-US" sz="2000" b="1" i="0" dirty="0">
                <a:solidFill>
                  <a:srgbClr val="203864"/>
                </a:solidFill>
                <a:effectLst/>
                <a:latin typeface="微软雅黑" panose="020B0503020204020204" pitchFamily="34" charset="-122"/>
                <a:ea typeface="微软雅黑" panose="020B0503020204020204" pitchFamily="34" charset="-122"/>
              </a:rPr>
              <a:t>电磁</a:t>
            </a:r>
            <a:r>
              <a:rPr lang="zh-CN" altLang="en-US" sz="2000" b="1" dirty="0">
                <a:solidFill>
                  <a:srgbClr val="203864"/>
                </a:solidFill>
                <a:latin typeface="微软雅黑" panose="020B0503020204020204" pitchFamily="34" charset="-122"/>
                <a:ea typeface="微软雅黑" panose="020B0503020204020204" pitchFamily="34" charset="-122"/>
              </a:rPr>
              <a:t>频谱</a:t>
            </a:r>
            <a:r>
              <a:rPr lang="zh-CN" altLang="en-US" sz="2000" b="1" i="0" dirty="0">
                <a:solidFill>
                  <a:srgbClr val="203864"/>
                </a:solidFill>
                <a:effectLst/>
                <a:latin typeface="微软雅黑" panose="020B0503020204020204" pitchFamily="34" charset="-122"/>
                <a:ea typeface="微软雅黑" panose="020B0503020204020204" pitchFamily="34" charset="-122"/>
              </a:rPr>
              <a:t>地图</a:t>
            </a:r>
          </a:p>
        </p:txBody>
      </p:sp>
      <p:sp>
        <p:nvSpPr>
          <p:cNvPr id="2" name="文本框 1">
            <a:extLst>
              <a:ext uri="{FF2B5EF4-FFF2-40B4-BE49-F238E27FC236}">
                <a16:creationId xmlns:a16="http://schemas.microsoft.com/office/drawing/2014/main" id="{034B4736-7CC0-BAEE-2D72-4B4D6A8C8A9F}"/>
              </a:ext>
            </a:extLst>
          </p:cNvPr>
          <p:cNvSpPr txBox="1"/>
          <p:nvPr/>
        </p:nvSpPr>
        <p:spPr>
          <a:xfrm>
            <a:off x="3290260" y="5925691"/>
            <a:ext cx="6219500" cy="387286"/>
          </a:xfrm>
          <a:prstGeom prst="rect">
            <a:avLst/>
          </a:prstGeom>
          <a:noFill/>
        </p:spPr>
        <p:txBody>
          <a:bodyPr wrap="square">
            <a:spAutoFit/>
          </a:bodyPr>
          <a:lstStyle/>
          <a:p>
            <a:pPr algn="l">
              <a:lnSpc>
                <a:spcPts val="2250"/>
              </a:lnSpc>
              <a:spcBef>
                <a:spcPts val="1800"/>
              </a:spcBef>
              <a:spcAft>
                <a:spcPts val="600"/>
              </a:spcAft>
            </a:pPr>
            <a:r>
              <a:rPr lang="zh-CN" altLang="en-US" sz="2400" b="1" i="0" dirty="0">
                <a:solidFill>
                  <a:srgbClr val="C00000"/>
                </a:solidFill>
                <a:effectLst/>
                <a:latin typeface="微软雅黑" panose="020B0503020204020204" pitchFamily="34" charset="-122"/>
                <a:ea typeface="微软雅黑" panose="020B0503020204020204" pitchFamily="34" charset="-122"/>
              </a:rPr>
              <a:t>电磁</a:t>
            </a:r>
            <a:r>
              <a:rPr lang="zh-CN" altLang="en-US" sz="2400" b="1" dirty="0">
                <a:solidFill>
                  <a:srgbClr val="C00000"/>
                </a:solidFill>
                <a:latin typeface="微软雅黑" panose="020B0503020204020204" pitchFamily="34" charset="-122"/>
                <a:ea typeface="微软雅黑" panose="020B0503020204020204" pitchFamily="34" charset="-122"/>
              </a:rPr>
              <a:t>频谱</a:t>
            </a:r>
            <a:r>
              <a:rPr lang="zh-CN" altLang="en-US" sz="2400" b="1" i="0" dirty="0">
                <a:solidFill>
                  <a:srgbClr val="C00000"/>
                </a:solidFill>
                <a:effectLst/>
                <a:latin typeface="微软雅黑" panose="020B0503020204020204" pitchFamily="34" charset="-122"/>
                <a:ea typeface="微软雅黑" panose="020B0503020204020204" pitchFamily="34" charset="-122"/>
              </a:rPr>
              <a:t>地图</a:t>
            </a:r>
            <a:r>
              <a:rPr lang="zh-CN" altLang="en-US" sz="2400" b="1" i="0" dirty="0">
                <a:solidFill>
                  <a:srgbClr val="203864"/>
                </a:solidFill>
                <a:effectLst/>
                <a:latin typeface="微软雅黑" panose="020B0503020204020204" pitchFamily="34" charset="-122"/>
                <a:ea typeface="微软雅黑" panose="020B0503020204020204" pitchFamily="34" charset="-122"/>
              </a:rPr>
              <a:t>的本质上也是</a:t>
            </a:r>
            <a:r>
              <a:rPr lang="zh-CN" altLang="en-US" sz="2400" b="1" i="0" dirty="0">
                <a:solidFill>
                  <a:srgbClr val="C00000"/>
                </a:solidFill>
                <a:effectLst/>
                <a:latin typeface="微软雅黑" panose="020B0503020204020204" pitchFamily="34" charset="-122"/>
                <a:ea typeface="微软雅黑" panose="020B0503020204020204" pitchFamily="34" charset="-122"/>
              </a:rPr>
              <a:t>电磁</a:t>
            </a:r>
            <a:r>
              <a:rPr lang="zh-CN" altLang="en-US" sz="2400" b="1" dirty="0">
                <a:solidFill>
                  <a:srgbClr val="C00000"/>
                </a:solidFill>
                <a:latin typeface="微软雅黑" panose="020B0503020204020204" pitchFamily="34" charset="-122"/>
                <a:ea typeface="微软雅黑" panose="020B0503020204020204" pitchFamily="34" charset="-122"/>
              </a:rPr>
              <a:t>指纹数据库</a:t>
            </a:r>
            <a:endParaRPr lang="zh-CN" altLang="en-US" sz="2400" b="1" i="0" dirty="0">
              <a:solidFill>
                <a:srgbClr val="C00000"/>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C1F6FD1-81A5-A78B-034E-AC789B3512C0}"/>
              </a:ext>
            </a:extLst>
          </p:cNvPr>
          <p:cNvSpPr txBox="1"/>
          <p:nvPr/>
        </p:nvSpPr>
        <p:spPr>
          <a:xfrm>
            <a:off x="533763" y="1072920"/>
            <a:ext cx="11124474" cy="1200329"/>
          </a:xfrm>
          <a:prstGeom prst="rect">
            <a:avLst/>
          </a:prstGeom>
          <a:noFill/>
        </p:spPr>
        <p:txBody>
          <a:bodyPr wrap="square">
            <a:spAutoFit/>
          </a:bodyPr>
          <a:lstStyle/>
          <a:p>
            <a:pPr algn="l">
              <a:spcBef>
                <a:spcPts val="1800"/>
              </a:spcBef>
              <a:spcAft>
                <a:spcPts val="600"/>
              </a:spcAft>
            </a:pPr>
            <a:r>
              <a:rPr lang="zh-CN" altLang="en-US" sz="2400" b="1" i="0" dirty="0">
                <a:solidFill>
                  <a:srgbClr val="C00000"/>
                </a:solidFill>
                <a:effectLst/>
                <a:latin typeface="微软雅黑" panose="020B0503020204020204" pitchFamily="34" charset="-122"/>
                <a:ea typeface="微软雅黑" panose="020B0503020204020204" pitchFamily="34" charset="-122"/>
              </a:rPr>
              <a:t>电磁频谱地图：</a:t>
            </a:r>
            <a:r>
              <a:rPr lang="zh-CN" altLang="en-US" sz="2400" b="1" i="0" dirty="0">
                <a:solidFill>
                  <a:srgbClr val="203864"/>
                </a:solidFill>
                <a:effectLst/>
                <a:latin typeface="微软雅黑" panose="020B0503020204020204" pitchFamily="34" charset="-122"/>
                <a:ea typeface="微软雅黑" panose="020B0503020204020204" pitchFamily="34" charset="-122"/>
              </a:rPr>
              <a:t>对特定空间内电磁场特性的</a:t>
            </a:r>
            <a:r>
              <a:rPr lang="zh-CN" altLang="en-US" sz="2400" b="1" i="0" dirty="0">
                <a:solidFill>
                  <a:srgbClr val="C00000"/>
                </a:solidFill>
                <a:effectLst/>
                <a:latin typeface="微软雅黑" panose="020B0503020204020204" pitchFamily="34" charset="-122"/>
                <a:ea typeface="微软雅黑" panose="020B0503020204020204" pitchFamily="34" charset="-122"/>
              </a:rPr>
              <a:t>数字化表征</a:t>
            </a:r>
            <a:r>
              <a:rPr lang="zh-CN" altLang="en-US" sz="2400" b="1" i="0" dirty="0">
                <a:solidFill>
                  <a:srgbClr val="203864"/>
                </a:solidFill>
                <a:effectLst/>
                <a:latin typeface="微软雅黑" panose="020B0503020204020204" pitchFamily="34" charset="-122"/>
                <a:ea typeface="微软雅黑" panose="020B0503020204020204" pitchFamily="34" charset="-122"/>
              </a:rPr>
              <a:t>，通过测量或仿真记录空间中各位置的无线信号参数（如信号强度、多径分量、信道脉冲响应等），是​​</a:t>
            </a:r>
            <a:r>
              <a:rPr lang="zh-CN" altLang="en-US" sz="2400" b="1" i="0" dirty="0">
                <a:solidFill>
                  <a:srgbClr val="C00000"/>
                </a:solidFill>
                <a:effectLst/>
                <a:latin typeface="微软雅黑" panose="020B0503020204020204" pitchFamily="34" charset="-122"/>
                <a:ea typeface="微软雅黑" panose="020B0503020204020204" pitchFamily="34" charset="-122"/>
              </a:rPr>
              <a:t>空间位置</a:t>
            </a:r>
            <a:r>
              <a:rPr lang="zh-CN" altLang="en-US" sz="2400" b="1" i="0" dirty="0">
                <a:solidFill>
                  <a:srgbClr val="203864"/>
                </a:solidFill>
                <a:effectLst/>
                <a:latin typeface="微软雅黑" panose="020B0503020204020204" pitchFamily="34" charset="-122"/>
                <a:ea typeface="微软雅黑" panose="020B0503020204020204" pitchFamily="34" charset="-122"/>
              </a:rPr>
              <a:t>与</a:t>
            </a:r>
            <a:r>
              <a:rPr lang="zh-CN" altLang="en-US" sz="2400" b="1" i="0" dirty="0">
                <a:solidFill>
                  <a:srgbClr val="C00000"/>
                </a:solidFill>
                <a:effectLst/>
                <a:latin typeface="微软雅黑" panose="020B0503020204020204" pitchFamily="34" charset="-122"/>
                <a:ea typeface="微软雅黑" panose="020B0503020204020204" pitchFamily="34" charset="-122"/>
              </a:rPr>
              <a:t>电磁特征</a:t>
            </a:r>
            <a:r>
              <a:rPr lang="zh-CN" altLang="en-US" sz="2400" b="1" i="0" dirty="0">
                <a:solidFill>
                  <a:srgbClr val="203864"/>
                </a:solidFill>
                <a:effectLst/>
                <a:latin typeface="微软雅黑" panose="020B0503020204020204" pitchFamily="34" charset="-122"/>
                <a:ea typeface="微软雅黑" panose="020B0503020204020204" pitchFamily="34" charset="-122"/>
              </a:rPr>
              <a:t>的</a:t>
            </a:r>
            <a:r>
              <a:rPr lang="zh-CN" altLang="en-US" sz="2400" b="1" i="0" dirty="0">
                <a:solidFill>
                  <a:srgbClr val="C00000"/>
                </a:solidFill>
                <a:effectLst/>
                <a:latin typeface="微软雅黑" panose="020B0503020204020204" pitchFamily="34" charset="-122"/>
                <a:ea typeface="微软雅黑" panose="020B0503020204020204" pitchFamily="34" charset="-122"/>
              </a:rPr>
              <a:t>映射关系集合</a:t>
            </a:r>
            <a:r>
              <a:rPr lang="zh-CN" altLang="en-US" sz="2400" b="1" i="0" dirty="0">
                <a:solidFill>
                  <a:srgbClr val="203864"/>
                </a:solidFill>
                <a:effectLst/>
                <a:latin typeface="微软雅黑" panose="020B0503020204020204" pitchFamily="34" charset="-122"/>
                <a:ea typeface="微软雅黑" panose="020B0503020204020204" pitchFamily="34" charset="-122"/>
              </a:rPr>
              <a:t>​​。</a:t>
            </a:r>
          </a:p>
        </p:txBody>
      </p:sp>
      <p:sp>
        <p:nvSpPr>
          <p:cNvPr id="5" name="箭头: 左右 4">
            <a:extLst>
              <a:ext uri="{FF2B5EF4-FFF2-40B4-BE49-F238E27FC236}">
                <a16:creationId xmlns:a16="http://schemas.microsoft.com/office/drawing/2014/main" id="{0024C329-EF74-E2E0-0795-3D11C9479555}"/>
              </a:ext>
            </a:extLst>
          </p:cNvPr>
          <p:cNvSpPr/>
          <p:nvPr/>
        </p:nvSpPr>
        <p:spPr>
          <a:xfrm>
            <a:off x="5573486" y="3759894"/>
            <a:ext cx="896983" cy="387286"/>
          </a:xfrm>
          <a:prstGeom prst="lef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extLst>
      <p:ext uri="{BB962C8B-B14F-4D97-AF65-F5344CB8AC3E}">
        <p14:creationId xmlns:p14="http://schemas.microsoft.com/office/powerpoint/2010/main" val="682622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FEC17-AD97-7C60-D0D1-4F01B04AAFED}"/>
            </a:ext>
          </a:extLst>
        </p:cNvPr>
        <p:cNvGrpSpPr/>
        <p:nvPr/>
      </p:nvGrpSpPr>
      <p:grpSpPr>
        <a:xfrm>
          <a:off x="0" y="0"/>
          <a:ext cx="0" cy="0"/>
          <a:chOff x="0" y="0"/>
          <a:chExt cx="0" cy="0"/>
        </a:xfrm>
      </p:grpSpPr>
      <p:sp>
        <p:nvSpPr>
          <p:cNvPr id="129" name="矩形 128">
            <a:extLst>
              <a:ext uri="{FF2B5EF4-FFF2-40B4-BE49-F238E27FC236}">
                <a16:creationId xmlns:a16="http://schemas.microsoft.com/office/drawing/2014/main" id="{70571219-8658-B1F5-8320-7E9D3BB26489}"/>
              </a:ext>
            </a:extLst>
          </p:cNvPr>
          <p:cNvSpPr/>
          <p:nvPr/>
        </p:nvSpPr>
        <p:spPr>
          <a:xfrm>
            <a:off x="284927" y="944702"/>
            <a:ext cx="5976745" cy="52660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1251C6AC-1D56-5D1E-1BA8-B4117E544293}"/>
              </a:ext>
            </a:extLst>
          </p:cNvPr>
          <p:cNvSpPr/>
          <p:nvPr/>
        </p:nvSpPr>
        <p:spPr>
          <a:xfrm>
            <a:off x="7056864" y="944701"/>
            <a:ext cx="4717125" cy="28133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a:extLst>
              <a:ext uri="{FF2B5EF4-FFF2-40B4-BE49-F238E27FC236}">
                <a16:creationId xmlns:a16="http://schemas.microsoft.com/office/drawing/2014/main" id="{89470257-4B12-6356-525A-BF4264DDA7DF}"/>
              </a:ext>
            </a:extLst>
          </p:cNvPr>
          <p:cNvSpPr>
            <a:spLocks noGrp="1"/>
          </p:cNvSpPr>
          <p:nvPr>
            <p:ph type="title"/>
          </p:nvPr>
        </p:nvSpPr>
        <p:spPr>
          <a:xfrm>
            <a:off x="614680" y="203200"/>
            <a:ext cx="8516620" cy="730249"/>
          </a:xfrm>
        </p:spPr>
        <p:txBody>
          <a:bodyPr>
            <a:normAutofit/>
          </a:bodyPr>
          <a:lstStyle/>
          <a:p>
            <a:r>
              <a:rPr lang="zh-CN" altLang="en-US" dirty="0"/>
              <a:t>电磁频谱地图的构建</a:t>
            </a:r>
          </a:p>
        </p:txBody>
      </p:sp>
      <p:sp>
        <p:nvSpPr>
          <p:cNvPr id="19" name="灯片编号占位符 2">
            <a:extLst>
              <a:ext uri="{FF2B5EF4-FFF2-40B4-BE49-F238E27FC236}">
                <a16:creationId xmlns:a16="http://schemas.microsoft.com/office/drawing/2014/main" id="{02A70D7E-2102-2818-6826-A4E9BF1C4A97}"/>
              </a:ext>
            </a:extLst>
          </p:cNvPr>
          <p:cNvSpPr>
            <a:spLocks noGrp="1"/>
          </p:cNvSpPr>
          <p:nvPr>
            <p:ph type="sldNum" sz="quarter" idx="10"/>
          </p:nvPr>
        </p:nvSpPr>
        <p:spPr>
          <a:xfrm>
            <a:off x="9360000" y="6492875"/>
            <a:ext cx="2743200" cy="365125"/>
          </a:xfrm>
        </p:spPr>
        <p:txBody>
          <a:bodyPr/>
          <a:lstStyle/>
          <a:p>
            <a:fld id="{54B3F8C3-4D34-464E-BB5A-60724E4C6E9F}" type="slidenum">
              <a:rPr lang="zh-CN" altLang="en-US" smtClean="0">
                <a:solidFill>
                  <a:schemeClr val="accent1">
                    <a:lumMod val="50000"/>
                  </a:schemeClr>
                </a:solidFill>
              </a:rPr>
              <a:t>15</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31" name="文本框 30">
            <a:extLst>
              <a:ext uri="{FF2B5EF4-FFF2-40B4-BE49-F238E27FC236}">
                <a16:creationId xmlns:a16="http://schemas.microsoft.com/office/drawing/2014/main" id="{864A3420-A9B4-E2E9-892E-2A40C00CE20F}"/>
              </a:ext>
            </a:extLst>
          </p:cNvPr>
          <p:cNvSpPr txBox="1"/>
          <p:nvPr/>
        </p:nvSpPr>
        <p:spPr>
          <a:xfrm>
            <a:off x="88800" y="6297569"/>
            <a:ext cx="11937737" cy="523220"/>
          </a:xfrm>
          <a:prstGeom prst="rect">
            <a:avLst/>
          </a:prstGeom>
          <a:noFill/>
        </p:spPr>
        <p:txBody>
          <a:bodyPr wrap="square">
            <a:spAutoFit/>
          </a:bodyPr>
          <a:lstStyle/>
          <a:p>
            <a:pPr algn="just">
              <a:defRPr/>
            </a:pP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[1] R. Levie, Ç.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Yapar</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G.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Kutyniok</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and G. Caire.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RadioUNet</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Fast Radio Map Estimation With Convolutional Neural Networks, IEEE Transactions on Wireless Communications, vol. 20, no. 6, pp. 4001-4015, June 2021</a:t>
            </a:r>
          </a:p>
        </p:txBody>
      </p:sp>
      <p:sp>
        <p:nvSpPr>
          <p:cNvPr id="41" name="文本框 40">
            <a:extLst>
              <a:ext uri="{FF2B5EF4-FFF2-40B4-BE49-F238E27FC236}">
                <a16:creationId xmlns:a16="http://schemas.microsoft.com/office/drawing/2014/main" id="{16086878-B74B-128A-9560-DE6097E9A837}"/>
              </a:ext>
            </a:extLst>
          </p:cNvPr>
          <p:cNvSpPr txBox="1"/>
          <p:nvPr/>
        </p:nvSpPr>
        <p:spPr>
          <a:xfrm>
            <a:off x="8880957" y="3381053"/>
            <a:ext cx="2333897" cy="362407"/>
          </a:xfrm>
          <a:prstGeom prst="rect">
            <a:avLst/>
          </a:prstGeom>
          <a:noFill/>
        </p:spPr>
        <p:txBody>
          <a:bodyPr wrap="square">
            <a:spAutoFit/>
          </a:bodyPr>
          <a:lstStyle/>
          <a:p>
            <a:pPr algn="l">
              <a:lnSpc>
                <a:spcPts val="2250"/>
              </a:lnSpc>
              <a:spcBef>
                <a:spcPts val="1800"/>
              </a:spcBef>
              <a:spcAft>
                <a:spcPts val="600"/>
              </a:spcAft>
            </a:pPr>
            <a:r>
              <a:rPr lang="zh-CN" altLang="en-US" sz="1600" b="1" i="0" dirty="0">
                <a:solidFill>
                  <a:srgbClr val="203864"/>
                </a:solidFill>
                <a:effectLst/>
                <a:latin typeface="微软雅黑" panose="020B0503020204020204" pitchFamily="34" charset="-122"/>
                <a:ea typeface="微软雅黑" panose="020B0503020204020204" pitchFamily="34" charset="-122"/>
              </a:rPr>
              <a:t>指纹定位基本原理</a:t>
            </a:r>
          </a:p>
        </p:txBody>
      </p:sp>
      <p:grpSp>
        <p:nvGrpSpPr>
          <p:cNvPr id="91" name="组合 90">
            <a:extLst>
              <a:ext uri="{FF2B5EF4-FFF2-40B4-BE49-F238E27FC236}">
                <a16:creationId xmlns:a16="http://schemas.microsoft.com/office/drawing/2014/main" id="{05D6B524-98E5-7ADF-4844-221AC9E737BA}"/>
              </a:ext>
            </a:extLst>
          </p:cNvPr>
          <p:cNvGrpSpPr/>
          <p:nvPr/>
        </p:nvGrpSpPr>
        <p:grpSpPr>
          <a:xfrm>
            <a:off x="7154248" y="1083458"/>
            <a:ext cx="4534183" cy="2470154"/>
            <a:chOff x="5689680" y="1100360"/>
            <a:chExt cx="5749832" cy="3118630"/>
          </a:xfrm>
        </p:grpSpPr>
        <p:sp>
          <p:nvSpPr>
            <p:cNvPr id="8" name="矩形 7">
              <a:extLst>
                <a:ext uri="{FF2B5EF4-FFF2-40B4-BE49-F238E27FC236}">
                  <a16:creationId xmlns:a16="http://schemas.microsoft.com/office/drawing/2014/main" id="{669AAF92-56DD-1E4B-18FC-1118CDD29ADC}"/>
                </a:ext>
              </a:extLst>
            </p:cNvPr>
            <p:cNvSpPr/>
            <p:nvPr/>
          </p:nvSpPr>
          <p:spPr>
            <a:xfrm>
              <a:off x="6244050" y="1180151"/>
              <a:ext cx="1073644" cy="632048"/>
            </a:xfrm>
            <a:prstGeom prst="rect">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203864"/>
                  </a:solidFill>
                  <a:latin typeface="微软雅黑" panose="020B0503020204020204" pitchFamily="34" charset="-122"/>
                  <a:ea typeface="微软雅黑" panose="020B0503020204020204" pitchFamily="34" charset="-122"/>
                </a:rPr>
                <a:t>Site Survey</a:t>
              </a:r>
              <a:endParaRPr lang="zh-CN" altLang="en-US" sz="1200" b="1" dirty="0">
                <a:solidFill>
                  <a:srgbClr val="203864"/>
                </a:solidFill>
                <a:latin typeface="微软雅黑" panose="020B0503020204020204" pitchFamily="34" charset="-122"/>
                <a:ea typeface="微软雅黑" panose="020B0503020204020204" pitchFamily="34" charset="-122"/>
              </a:endParaRPr>
            </a:p>
          </p:txBody>
        </p:sp>
        <p:sp>
          <p:nvSpPr>
            <p:cNvPr id="11" name="圆柱体 10">
              <a:extLst>
                <a:ext uri="{FF2B5EF4-FFF2-40B4-BE49-F238E27FC236}">
                  <a16:creationId xmlns:a16="http://schemas.microsoft.com/office/drawing/2014/main" id="{2814359E-8586-A7E5-D387-00069007445F}"/>
                </a:ext>
              </a:extLst>
            </p:cNvPr>
            <p:cNvSpPr/>
            <p:nvPr/>
          </p:nvSpPr>
          <p:spPr>
            <a:xfrm>
              <a:off x="6075833" y="2690949"/>
              <a:ext cx="1410078" cy="1528041"/>
            </a:xfrm>
            <a:prstGeom prst="can">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C00000"/>
                  </a:solidFill>
                  <a:latin typeface="微软雅黑" panose="020B0503020204020204" pitchFamily="34" charset="-122"/>
                  <a:ea typeface="微软雅黑" panose="020B0503020204020204" pitchFamily="34" charset="-122"/>
                </a:rPr>
                <a:t>Fingerprint</a:t>
              </a:r>
            </a:p>
            <a:p>
              <a:pPr algn="ctr"/>
              <a:r>
                <a:rPr lang="en-US" altLang="zh-CN" sz="1200" b="1" dirty="0">
                  <a:solidFill>
                    <a:srgbClr val="C00000"/>
                  </a:solidFill>
                  <a:latin typeface="微软雅黑" panose="020B0503020204020204" pitchFamily="34" charset="-122"/>
                  <a:ea typeface="微软雅黑" panose="020B0503020204020204" pitchFamily="34" charset="-122"/>
                </a:rPr>
                <a:t>Dataset</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cxnSp>
          <p:nvCxnSpPr>
            <p:cNvPr id="12" name="直接箭头连接符 11">
              <a:extLst>
                <a:ext uri="{FF2B5EF4-FFF2-40B4-BE49-F238E27FC236}">
                  <a16:creationId xmlns:a16="http://schemas.microsoft.com/office/drawing/2014/main" id="{6A788174-88E6-8436-499C-3632129C75D1}"/>
                </a:ext>
              </a:extLst>
            </p:cNvPr>
            <p:cNvCxnSpPr>
              <a:cxnSpLocks/>
              <a:stCxn id="8" idx="2"/>
              <a:endCxn id="11" idx="1"/>
            </p:cNvCxnSpPr>
            <p:nvPr/>
          </p:nvCxnSpPr>
          <p:spPr>
            <a:xfrm>
              <a:off x="6780872" y="1812199"/>
              <a:ext cx="0" cy="87875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0858817-BC28-1DDE-129B-D5BB4ACFE51D}"/>
                </a:ext>
              </a:extLst>
            </p:cNvPr>
            <p:cNvSpPr txBox="1"/>
            <p:nvPr/>
          </p:nvSpPr>
          <p:spPr>
            <a:xfrm>
              <a:off x="5689680" y="2088006"/>
              <a:ext cx="2182383" cy="330289"/>
            </a:xfrm>
            <a:prstGeom prst="rect">
              <a:avLst/>
            </a:prstGeom>
            <a:solidFill>
              <a:schemeClr val="bg1"/>
            </a:solidFill>
          </p:spPr>
          <p:txBody>
            <a:bodyPr wrap="square">
              <a:spAutoFit/>
            </a:bodyPr>
            <a:lstStyle/>
            <a:p>
              <a:r>
                <a:rPr lang="zh-CN" altLang="en-US" sz="1100" dirty="0"/>
                <a:t> </a:t>
              </a:r>
              <a:r>
                <a:rPr lang="en-US" altLang="zh-CN" sz="1100" dirty="0">
                  <a:solidFill>
                    <a:srgbClr val="203864"/>
                  </a:solidFill>
                  <a:latin typeface="微软雅黑" panose="020B0503020204020204" pitchFamily="34" charset="-122"/>
                  <a:ea typeface="微软雅黑" panose="020B0503020204020204" pitchFamily="34" charset="-122"/>
                </a:rPr>
                <a:t>{Location,</a:t>
              </a:r>
              <a:r>
                <a:rPr lang="zh-CN" altLang="en-US" sz="1100" dirty="0">
                  <a:solidFill>
                    <a:srgbClr val="203864"/>
                  </a:solidFill>
                  <a:latin typeface="微软雅黑" panose="020B0503020204020204" pitchFamily="34" charset="-122"/>
                  <a:ea typeface="微软雅黑" panose="020B0503020204020204" pitchFamily="34" charset="-122"/>
                </a:rPr>
                <a:t> </a:t>
              </a:r>
              <a:r>
                <a:rPr lang="en-US" altLang="zh-CN" sz="1100" dirty="0">
                  <a:solidFill>
                    <a:srgbClr val="203864"/>
                  </a:solidFill>
                  <a:latin typeface="微软雅黑" panose="020B0503020204020204" pitchFamily="34" charset="-122"/>
                  <a:ea typeface="微软雅黑" panose="020B0503020204020204" pitchFamily="34" charset="-122"/>
                </a:rPr>
                <a:t>Fingerprint}</a:t>
              </a:r>
              <a:endParaRPr lang="zh-CN" altLang="en-US" sz="1100" dirty="0">
                <a:solidFill>
                  <a:srgbClr val="203864"/>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CC76B4D0-B930-C88F-3304-BE421585D324}"/>
                </a:ext>
              </a:extLst>
            </p:cNvPr>
            <p:cNvSpPr/>
            <p:nvPr/>
          </p:nvSpPr>
          <p:spPr>
            <a:xfrm>
              <a:off x="8225700" y="2985902"/>
              <a:ext cx="1562171" cy="948084"/>
            </a:xfrm>
            <a:prstGeom prst="rect">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203864"/>
                  </a:solidFill>
                  <a:latin typeface="微软雅黑" panose="020B0503020204020204" pitchFamily="34" charset="-122"/>
                  <a:ea typeface="微软雅黑" panose="020B0503020204020204" pitchFamily="34" charset="-122"/>
                </a:rPr>
                <a:t>Localization</a:t>
              </a:r>
            </a:p>
            <a:p>
              <a:pPr algn="ctr"/>
              <a:r>
                <a:rPr lang="en-US" altLang="zh-CN" sz="1200" b="1" dirty="0">
                  <a:solidFill>
                    <a:srgbClr val="203864"/>
                  </a:solidFill>
                  <a:latin typeface="微软雅黑" panose="020B0503020204020204" pitchFamily="34" charset="-122"/>
                  <a:ea typeface="微软雅黑" panose="020B0503020204020204" pitchFamily="34" charset="-122"/>
                </a:rPr>
                <a:t>Algorithm</a:t>
              </a:r>
              <a:endParaRPr lang="zh-CN" altLang="en-US" sz="1200" b="1" dirty="0">
                <a:solidFill>
                  <a:srgbClr val="203864"/>
                </a:solidFill>
                <a:latin typeface="微软雅黑" panose="020B0503020204020204" pitchFamily="34" charset="-122"/>
                <a:ea typeface="微软雅黑" panose="020B0503020204020204" pitchFamily="34" charset="-122"/>
              </a:endParaRPr>
            </a:p>
          </p:txBody>
        </p:sp>
        <p:cxnSp>
          <p:nvCxnSpPr>
            <p:cNvPr id="18" name="直接箭头连接符 17">
              <a:extLst>
                <a:ext uri="{FF2B5EF4-FFF2-40B4-BE49-F238E27FC236}">
                  <a16:creationId xmlns:a16="http://schemas.microsoft.com/office/drawing/2014/main" id="{6F4533AC-1866-6FC3-3F34-4CE30B8A51E4}"/>
                </a:ext>
              </a:extLst>
            </p:cNvPr>
            <p:cNvCxnSpPr>
              <a:cxnSpLocks/>
              <a:stCxn id="11" idx="4"/>
              <a:endCxn id="17" idx="1"/>
            </p:cNvCxnSpPr>
            <p:nvPr/>
          </p:nvCxnSpPr>
          <p:spPr>
            <a:xfrm>
              <a:off x="7485911" y="3454970"/>
              <a:ext cx="739789" cy="497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0" name="图形 19">
              <a:extLst>
                <a:ext uri="{FF2B5EF4-FFF2-40B4-BE49-F238E27FC236}">
                  <a16:creationId xmlns:a16="http://schemas.microsoft.com/office/drawing/2014/main" id="{122D652F-87BE-A1A7-40CF-B0A104384B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9755" y="1100360"/>
              <a:ext cx="794059" cy="902033"/>
            </a:xfrm>
            <a:prstGeom prst="rect">
              <a:avLst/>
            </a:prstGeom>
          </p:spPr>
        </p:pic>
        <p:cxnSp>
          <p:nvCxnSpPr>
            <p:cNvPr id="22" name="直接箭头连接符 21">
              <a:extLst>
                <a:ext uri="{FF2B5EF4-FFF2-40B4-BE49-F238E27FC236}">
                  <a16:creationId xmlns:a16="http://schemas.microsoft.com/office/drawing/2014/main" id="{2F32C731-7E57-B036-51F2-51FF11E3C474}"/>
                </a:ext>
              </a:extLst>
            </p:cNvPr>
            <p:cNvCxnSpPr>
              <a:cxnSpLocks/>
              <a:stCxn id="20" idx="2"/>
              <a:endCxn id="17" idx="0"/>
            </p:cNvCxnSpPr>
            <p:nvPr/>
          </p:nvCxnSpPr>
          <p:spPr>
            <a:xfrm>
              <a:off x="9006785" y="2002393"/>
              <a:ext cx="1" cy="983509"/>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EF925BB-846B-B892-7397-8FF78B10D672}"/>
                </a:ext>
              </a:extLst>
            </p:cNvPr>
            <p:cNvSpPr txBox="1"/>
            <p:nvPr/>
          </p:nvSpPr>
          <p:spPr>
            <a:xfrm>
              <a:off x="8273921" y="2194173"/>
              <a:ext cx="1465726" cy="544005"/>
            </a:xfrm>
            <a:prstGeom prst="rect">
              <a:avLst/>
            </a:prstGeom>
            <a:solidFill>
              <a:schemeClr val="bg1"/>
            </a:solidFill>
          </p:spPr>
          <p:txBody>
            <a:bodyPr wrap="square">
              <a:spAutoFit/>
            </a:bodyPr>
            <a:lstStyle/>
            <a:p>
              <a:pPr algn="ctr"/>
              <a:r>
                <a:rPr lang="en-US" altLang="zh-CN" sz="1100" dirty="0">
                  <a:solidFill>
                    <a:srgbClr val="203864"/>
                  </a:solidFill>
                  <a:latin typeface="微软雅黑" panose="020B0503020204020204" pitchFamily="34" charset="-122"/>
                  <a:ea typeface="微软雅黑" panose="020B0503020204020204" pitchFamily="34" charset="-122"/>
                </a:rPr>
                <a:t>Signal</a:t>
              </a:r>
            </a:p>
            <a:p>
              <a:pPr algn="ctr"/>
              <a:r>
                <a:rPr lang="en-US" altLang="zh-CN" sz="1100" dirty="0">
                  <a:solidFill>
                    <a:srgbClr val="203864"/>
                  </a:solidFill>
                  <a:latin typeface="微软雅黑" panose="020B0503020204020204" pitchFamily="34" charset="-122"/>
                  <a:ea typeface="微软雅黑" panose="020B0503020204020204" pitchFamily="34" charset="-122"/>
                </a:rPr>
                <a:t>Measurement</a:t>
              </a:r>
              <a:endParaRPr lang="zh-CN" altLang="en-US" sz="1100" dirty="0">
                <a:solidFill>
                  <a:srgbClr val="203864"/>
                </a:solidFill>
                <a:latin typeface="微软雅黑" panose="020B0503020204020204" pitchFamily="34" charset="-122"/>
                <a:ea typeface="微软雅黑" panose="020B0503020204020204" pitchFamily="34" charset="-122"/>
              </a:endParaRPr>
            </a:p>
          </p:txBody>
        </p:sp>
        <p:cxnSp>
          <p:nvCxnSpPr>
            <p:cNvPr id="89" name="连接符: 肘形 88">
              <a:extLst>
                <a:ext uri="{FF2B5EF4-FFF2-40B4-BE49-F238E27FC236}">
                  <a16:creationId xmlns:a16="http://schemas.microsoft.com/office/drawing/2014/main" id="{507AFD9E-D45C-3C86-5675-B90E6F4C9B83}"/>
                </a:ext>
              </a:extLst>
            </p:cNvPr>
            <p:cNvCxnSpPr>
              <a:stCxn id="17" idx="3"/>
              <a:endCxn id="20" idx="3"/>
            </p:cNvCxnSpPr>
            <p:nvPr/>
          </p:nvCxnSpPr>
          <p:spPr>
            <a:xfrm flipH="1" flipV="1">
              <a:off x="9403814" y="1551377"/>
              <a:ext cx="384057" cy="1908567"/>
            </a:xfrm>
            <a:prstGeom prst="bentConnector3">
              <a:avLst>
                <a:gd name="adj1" fmla="val -284007"/>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FD69919-EFBF-F287-A145-DB9BB206A09F}"/>
                </a:ext>
              </a:extLst>
            </p:cNvPr>
            <p:cNvSpPr txBox="1"/>
            <p:nvPr/>
          </p:nvSpPr>
          <p:spPr>
            <a:xfrm>
              <a:off x="10332517" y="2112831"/>
              <a:ext cx="1106995" cy="582863"/>
            </a:xfrm>
            <a:prstGeom prst="rect">
              <a:avLst/>
            </a:prstGeom>
            <a:solidFill>
              <a:schemeClr val="bg1"/>
            </a:solidFill>
          </p:spPr>
          <p:txBody>
            <a:bodyPr wrap="square">
              <a:spAutoFit/>
            </a:bodyPr>
            <a:lstStyle/>
            <a:p>
              <a:pPr algn="ctr"/>
              <a:r>
                <a:rPr lang="en-US" altLang="zh-CN" sz="1200" dirty="0">
                  <a:solidFill>
                    <a:srgbClr val="203864"/>
                  </a:solidFill>
                  <a:latin typeface="微软雅黑" panose="020B0503020204020204" pitchFamily="34" charset="-122"/>
                  <a:ea typeface="微软雅黑" panose="020B0503020204020204" pitchFamily="34" charset="-122"/>
                </a:rPr>
                <a:t>Location Estimate</a:t>
              </a:r>
              <a:endParaRPr lang="zh-CN" altLang="en-US" sz="1200" dirty="0">
                <a:solidFill>
                  <a:srgbClr val="203864"/>
                </a:solidFill>
                <a:latin typeface="微软雅黑" panose="020B0503020204020204" pitchFamily="34" charset="-122"/>
                <a:ea typeface="微软雅黑" panose="020B0503020204020204" pitchFamily="34" charset="-122"/>
              </a:endParaRPr>
            </a:p>
          </p:txBody>
        </p:sp>
      </p:grpSp>
      <p:sp>
        <p:nvSpPr>
          <p:cNvPr id="92" name="箭头: 直角上 91">
            <a:extLst>
              <a:ext uri="{FF2B5EF4-FFF2-40B4-BE49-F238E27FC236}">
                <a16:creationId xmlns:a16="http://schemas.microsoft.com/office/drawing/2014/main" id="{B2BBE0A8-9720-70F0-1FCE-D0BF8B2C0ECA}"/>
              </a:ext>
            </a:extLst>
          </p:cNvPr>
          <p:cNvSpPr/>
          <p:nvPr/>
        </p:nvSpPr>
        <p:spPr>
          <a:xfrm flipH="1">
            <a:off x="7851409" y="3651039"/>
            <a:ext cx="1010994" cy="960882"/>
          </a:xfrm>
          <a:prstGeom prst="bentUpArrow">
            <a:avLst>
              <a:gd name="adj1" fmla="val 14267"/>
              <a:gd name="adj2" fmla="val 14363"/>
              <a:gd name="adj3" fmla="val 18609"/>
            </a:avLst>
          </a:prstGeom>
          <a:solidFill>
            <a:srgbClr val="20386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C45C79C3-D296-1638-AAEA-1F08AFF433B4}"/>
              </a:ext>
            </a:extLst>
          </p:cNvPr>
          <p:cNvSpPr txBox="1"/>
          <p:nvPr/>
        </p:nvSpPr>
        <p:spPr>
          <a:xfrm>
            <a:off x="703011" y="1053406"/>
            <a:ext cx="1893885" cy="387286"/>
          </a:xfrm>
          <a:prstGeom prst="rect">
            <a:avLst/>
          </a:prstGeom>
          <a:noFill/>
        </p:spPr>
        <p:txBody>
          <a:bodyPr wrap="square">
            <a:spAutoFit/>
          </a:bodyPr>
          <a:lstStyle/>
          <a:p>
            <a:pPr algn="ctr">
              <a:lnSpc>
                <a:spcPts val="2250"/>
              </a:lnSpc>
              <a:spcBef>
                <a:spcPts val="1800"/>
              </a:spcBef>
              <a:spcAft>
                <a:spcPts val="600"/>
              </a:spcAft>
            </a:pPr>
            <a:r>
              <a:rPr lang="en-US" altLang="zh-CN" sz="2400" b="1" i="0" dirty="0" err="1">
                <a:solidFill>
                  <a:srgbClr val="203864"/>
                </a:solidFill>
                <a:effectLst/>
                <a:latin typeface="微软雅黑" panose="020B0503020204020204" pitchFamily="34" charset="-122"/>
                <a:ea typeface="微软雅黑" panose="020B0503020204020204" pitchFamily="34" charset="-122"/>
              </a:rPr>
              <a:t>RadioUNet</a:t>
            </a:r>
            <a:r>
              <a:rPr lang="zh-CN" altLang="en-US" sz="2400" b="1" i="0" dirty="0">
                <a:solidFill>
                  <a:srgbClr val="203864"/>
                </a:solidFill>
                <a:effectLst/>
                <a:latin typeface="微软雅黑" panose="020B0503020204020204" pitchFamily="34" charset="-122"/>
                <a:ea typeface="微软雅黑" panose="020B0503020204020204" pitchFamily="34" charset="-122"/>
              </a:rPr>
              <a:t>：</a:t>
            </a:r>
          </a:p>
        </p:txBody>
      </p:sp>
      <p:sp>
        <p:nvSpPr>
          <p:cNvPr id="104" name="箭头: 下 103">
            <a:extLst>
              <a:ext uri="{FF2B5EF4-FFF2-40B4-BE49-F238E27FC236}">
                <a16:creationId xmlns:a16="http://schemas.microsoft.com/office/drawing/2014/main" id="{EF44D960-FA0C-2D0D-4101-827B9B3876A1}"/>
              </a:ext>
            </a:extLst>
          </p:cNvPr>
          <p:cNvSpPr/>
          <p:nvPr/>
        </p:nvSpPr>
        <p:spPr>
          <a:xfrm rot="16200000">
            <a:off x="7515915" y="4142547"/>
            <a:ext cx="261610" cy="2457007"/>
          </a:xfrm>
          <a:prstGeom prst="downArrow">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1" name="图片 110">
            <a:extLst>
              <a:ext uri="{FF2B5EF4-FFF2-40B4-BE49-F238E27FC236}">
                <a16:creationId xmlns:a16="http://schemas.microsoft.com/office/drawing/2014/main" id="{9E4C2554-B068-138A-DB26-8FA3861354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8350" y="1580563"/>
            <a:ext cx="1367894" cy="1367894"/>
          </a:xfrm>
          <a:prstGeom prst="rect">
            <a:avLst/>
          </a:prstGeom>
        </p:spPr>
      </p:pic>
      <p:pic>
        <p:nvPicPr>
          <p:cNvPr id="115" name="图片 114">
            <a:extLst>
              <a:ext uri="{FF2B5EF4-FFF2-40B4-BE49-F238E27FC236}">
                <a16:creationId xmlns:a16="http://schemas.microsoft.com/office/drawing/2014/main" id="{308D0B0F-2CDB-8214-4A75-BC4ECF946F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2743" y="4254045"/>
            <a:ext cx="1678002" cy="1624817"/>
          </a:xfrm>
          <a:prstGeom prst="rect">
            <a:avLst/>
          </a:prstGeom>
        </p:spPr>
      </p:pic>
      <p:grpSp>
        <p:nvGrpSpPr>
          <p:cNvPr id="128" name="组合 127">
            <a:extLst>
              <a:ext uri="{FF2B5EF4-FFF2-40B4-BE49-F238E27FC236}">
                <a16:creationId xmlns:a16="http://schemas.microsoft.com/office/drawing/2014/main" id="{289B0AFE-F151-C85F-8BA7-609C9D17F131}"/>
              </a:ext>
            </a:extLst>
          </p:cNvPr>
          <p:cNvGrpSpPr/>
          <p:nvPr/>
        </p:nvGrpSpPr>
        <p:grpSpPr>
          <a:xfrm>
            <a:off x="2386372" y="1580564"/>
            <a:ext cx="1367895" cy="1367895"/>
            <a:chOff x="2629680" y="1344023"/>
            <a:chExt cx="1367895" cy="1367895"/>
          </a:xfrm>
        </p:grpSpPr>
        <p:pic>
          <p:nvPicPr>
            <p:cNvPr id="116" name="图片 115">
              <a:extLst>
                <a:ext uri="{FF2B5EF4-FFF2-40B4-BE49-F238E27FC236}">
                  <a16:creationId xmlns:a16="http://schemas.microsoft.com/office/drawing/2014/main" id="{0DAE5281-D2FD-6C1A-532D-7632159975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9680" y="1344023"/>
              <a:ext cx="1367895" cy="1367895"/>
            </a:xfrm>
            <a:prstGeom prst="rect">
              <a:avLst/>
            </a:prstGeom>
          </p:spPr>
        </p:pic>
        <p:sp>
          <p:nvSpPr>
            <p:cNvPr id="117" name="星形: 五角 116">
              <a:extLst>
                <a:ext uri="{FF2B5EF4-FFF2-40B4-BE49-F238E27FC236}">
                  <a16:creationId xmlns:a16="http://schemas.microsoft.com/office/drawing/2014/main" id="{F2BC1791-ED51-5E04-D394-D1F88787BD14}"/>
                </a:ext>
              </a:extLst>
            </p:cNvPr>
            <p:cNvSpPr/>
            <p:nvPr/>
          </p:nvSpPr>
          <p:spPr>
            <a:xfrm>
              <a:off x="2896342" y="1934504"/>
              <a:ext cx="196850" cy="186931"/>
            </a:xfrm>
            <a:prstGeom prst="star5">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grpSp>
      <p:sp>
        <p:nvSpPr>
          <p:cNvPr id="118" name="任意多边形 113">
            <a:extLst>
              <a:ext uri="{FF2B5EF4-FFF2-40B4-BE49-F238E27FC236}">
                <a16:creationId xmlns:a16="http://schemas.microsoft.com/office/drawing/2014/main" id="{EFA4928F-4B2B-AFF6-F7F5-7B72E6A17433}"/>
              </a:ext>
            </a:extLst>
          </p:cNvPr>
          <p:cNvSpPr/>
          <p:nvPr/>
        </p:nvSpPr>
        <p:spPr>
          <a:xfrm rot="10800000" flipH="1" flipV="1">
            <a:off x="1284082" y="3448598"/>
            <a:ext cx="3892731" cy="447502"/>
          </a:xfrm>
          <a:custGeom>
            <a:avLst/>
            <a:gdLst>
              <a:gd name="connsiteX0" fmla="*/ 0 w 2218171"/>
              <a:gd name="connsiteY0" fmla="*/ 0 h 1025954"/>
              <a:gd name="connsiteX1" fmla="*/ 2218171 w 2218171"/>
              <a:gd name="connsiteY1" fmla="*/ 0 h 1025954"/>
              <a:gd name="connsiteX2" fmla="*/ 2133630 w 2218171"/>
              <a:gd name="connsiteY2" fmla="*/ 4729 h 1025954"/>
              <a:gd name="connsiteX3" fmla="*/ 1407965 w 2218171"/>
              <a:gd name="connsiteY3" fmla="*/ 731558 h 1025954"/>
              <a:gd name="connsiteX4" fmla="*/ 1401622 w 2218171"/>
              <a:gd name="connsiteY4" fmla="*/ 777604 h 1025954"/>
              <a:gd name="connsiteX5" fmla="*/ 1401622 w 2218171"/>
              <a:gd name="connsiteY5" fmla="*/ 785601 h 1025954"/>
              <a:gd name="connsiteX6" fmla="*/ 1671797 w 2218171"/>
              <a:gd name="connsiteY6" fmla="*/ 785601 h 1025954"/>
              <a:gd name="connsiteX7" fmla="*/ 1109086 w 2218171"/>
              <a:gd name="connsiteY7" fmla="*/ 1025954 h 1025954"/>
              <a:gd name="connsiteX8" fmla="*/ 546374 w 2218171"/>
              <a:gd name="connsiteY8" fmla="*/ 785601 h 1025954"/>
              <a:gd name="connsiteX9" fmla="*/ 816549 w 2218171"/>
              <a:gd name="connsiteY9" fmla="*/ 785601 h 1025954"/>
              <a:gd name="connsiteX10" fmla="*/ 816549 w 2218171"/>
              <a:gd name="connsiteY10" fmla="*/ 776628 h 1025954"/>
              <a:gd name="connsiteX11" fmla="*/ 810188 w 2218171"/>
              <a:gd name="connsiteY11" fmla="*/ 730520 h 1025954"/>
              <a:gd name="connsiteX12" fmla="*/ 84523 w 2218171"/>
              <a:gd name="connsiteY12" fmla="*/ 4722 h 102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8171" h="1025954">
                <a:moveTo>
                  <a:pt x="0" y="0"/>
                </a:moveTo>
                <a:lnTo>
                  <a:pt x="2218171" y="0"/>
                </a:lnTo>
                <a:lnTo>
                  <a:pt x="2133630" y="4729"/>
                </a:lnTo>
                <a:cubicBezTo>
                  <a:pt x="1772202" y="45393"/>
                  <a:pt x="1479574" y="343880"/>
                  <a:pt x="1407965" y="731558"/>
                </a:cubicBezTo>
                <a:lnTo>
                  <a:pt x="1401622" y="777604"/>
                </a:lnTo>
                <a:lnTo>
                  <a:pt x="1401622" y="785601"/>
                </a:lnTo>
                <a:lnTo>
                  <a:pt x="1671797" y="785601"/>
                </a:lnTo>
                <a:lnTo>
                  <a:pt x="1109086" y="1025954"/>
                </a:lnTo>
                <a:lnTo>
                  <a:pt x="546374" y="785601"/>
                </a:lnTo>
                <a:lnTo>
                  <a:pt x="816549" y="785601"/>
                </a:lnTo>
                <a:lnTo>
                  <a:pt x="816549" y="776628"/>
                </a:lnTo>
                <a:lnTo>
                  <a:pt x="810188" y="730520"/>
                </a:lnTo>
                <a:cubicBezTo>
                  <a:pt x="738579" y="343391"/>
                  <a:pt x="445951" y="45327"/>
                  <a:pt x="84523" y="4722"/>
                </a:cubicBezTo>
                <a:close/>
              </a:path>
            </a:pathLst>
          </a:custGeom>
          <a:gradFill>
            <a:gsLst>
              <a:gs pos="52000">
                <a:srgbClr val="90A0CD">
                  <a:alpha val="78000"/>
                </a:srgbClr>
              </a:gs>
              <a:gs pos="0">
                <a:srgbClr val="004B8C"/>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119" name="文本框 118">
            <a:extLst>
              <a:ext uri="{FF2B5EF4-FFF2-40B4-BE49-F238E27FC236}">
                <a16:creationId xmlns:a16="http://schemas.microsoft.com/office/drawing/2014/main" id="{31C2B210-2F62-DBE8-1858-8D75FD5CF709}"/>
              </a:ext>
            </a:extLst>
          </p:cNvPr>
          <p:cNvSpPr txBox="1"/>
          <p:nvPr/>
        </p:nvSpPr>
        <p:spPr>
          <a:xfrm>
            <a:off x="521370" y="1729162"/>
            <a:ext cx="1449350" cy="958404"/>
          </a:xfrm>
          <a:prstGeom prst="rect">
            <a:avLst/>
          </a:prstGeom>
          <a:noFill/>
        </p:spPr>
        <p:txBody>
          <a:bodyPr wrap="square">
            <a:spAutoFit/>
          </a:bodyPr>
          <a:lstStyle/>
          <a:p>
            <a:pPr algn="ctr">
              <a:lnSpc>
                <a:spcPts val="2250"/>
              </a:lnSpc>
              <a:spcBef>
                <a:spcPts val="1800"/>
              </a:spcBef>
              <a:spcAft>
                <a:spcPts val="600"/>
              </a:spcAft>
            </a:pPr>
            <a:r>
              <a:rPr lang="zh-CN" altLang="en-US" b="1" dirty="0">
                <a:solidFill>
                  <a:srgbClr val="203864"/>
                </a:solidFill>
                <a:latin typeface="微软雅黑" panose="020B0503020204020204" pitchFamily="34" charset="-122"/>
                <a:ea typeface="微软雅黑" panose="020B0503020204020204" pitchFamily="34" charset="-122"/>
              </a:rPr>
              <a:t>辐射源位置建筑分布  作为输入</a:t>
            </a:r>
            <a:endParaRPr lang="en-US" altLang="zh-CN" b="1" dirty="0">
              <a:solidFill>
                <a:srgbClr val="203864"/>
              </a:solidFill>
              <a:latin typeface="微软雅黑" panose="020B0503020204020204" pitchFamily="34" charset="-122"/>
              <a:ea typeface="微软雅黑" panose="020B0503020204020204" pitchFamily="34" charset="-122"/>
            </a:endParaRPr>
          </a:p>
        </p:txBody>
      </p:sp>
      <p:sp>
        <p:nvSpPr>
          <p:cNvPr id="120" name="文本框 119">
            <a:extLst>
              <a:ext uri="{FF2B5EF4-FFF2-40B4-BE49-F238E27FC236}">
                <a16:creationId xmlns:a16="http://schemas.microsoft.com/office/drawing/2014/main" id="{E607B3B1-53D9-4621-632C-517FA31BED9A}"/>
              </a:ext>
            </a:extLst>
          </p:cNvPr>
          <p:cNvSpPr txBox="1"/>
          <p:nvPr/>
        </p:nvSpPr>
        <p:spPr>
          <a:xfrm>
            <a:off x="10884000" y="4982898"/>
            <a:ext cx="687774" cy="584775"/>
          </a:xfrm>
          <a:prstGeom prst="rect">
            <a:avLst/>
          </a:prstGeom>
          <a:noFill/>
        </p:spPr>
        <p:txBody>
          <a:bodyPr wrap="square">
            <a:spAutoFit/>
          </a:bodyPr>
          <a:lstStyle/>
          <a:p>
            <a:pPr algn="ctr">
              <a:spcBef>
                <a:spcPts val="1800"/>
              </a:spcBef>
              <a:spcAft>
                <a:spcPts val="600"/>
              </a:spcAft>
            </a:pPr>
            <a:r>
              <a:rPr lang="zh-CN" altLang="en-US" sz="1600" b="1" i="0" dirty="0">
                <a:solidFill>
                  <a:srgbClr val="203864"/>
                </a:solidFill>
                <a:effectLst/>
                <a:latin typeface="微软雅黑" panose="020B0503020204020204" pitchFamily="34" charset="-122"/>
                <a:ea typeface="微软雅黑" panose="020B0503020204020204" pitchFamily="34" charset="-122"/>
              </a:rPr>
              <a:t>电磁地图</a:t>
            </a:r>
            <a:endParaRPr lang="en-US" altLang="zh-CN" sz="1600" b="1" i="0" dirty="0">
              <a:solidFill>
                <a:srgbClr val="203864"/>
              </a:solidFill>
              <a:effectLst/>
              <a:latin typeface="微软雅黑" panose="020B0503020204020204" pitchFamily="34" charset="-122"/>
              <a:ea typeface="微软雅黑" panose="020B0503020204020204" pitchFamily="34" charset="-122"/>
            </a:endParaRPr>
          </a:p>
        </p:txBody>
      </p:sp>
      <p:sp>
        <p:nvSpPr>
          <p:cNvPr id="93" name="文本框 92">
            <a:extLst>
              <a:ext uri="{FF2B5EF4-FFF2-40B4-BE49-F238E27FC236}">
                <a16:creationId xmlns:a16="http://schemas.microsoft.com/office/drawing/2014/main" id="{F8A419B9-7D47-D47B-5C0A-6C20630661E5}"/>
              </a:ext>
            </a:extLst>
          </p:cNvPr>
          <p:cNvSpPr txBox="1"/>
          <p:nvPr/>
        </p:nvSpPr>
        <p:spPr>
          <a:xfrm>
            <a:off x="2886560" y="3518781"/>
            <a:ext cx="687774" cy="338554"/>
          </a:xfrm>
          <a:prstGeom prst="rect">
            <a:avLst/>
          </a:prstGeom>
          <a:noFill/>
        </p:spPr>
        <p:txBody>
          <a:bodyPr wrap="square">
            <a:spAutoFit/>
          </a:bodyPr>
          <a:lstStyle/>
          <a:p>
            <a:pPr algn="ctr">
              <a:spcBef>
                <a:spcPts val="1800"/>
              </a:spcBef>
              <a:spcAft>
                <a:spcPts val="600"/>
              </a:spcAft>
            </a:pPr>
            <a:r>
              <a:rPr lang="zh-CN" altLang="en-US" sz="1600" b="1" dirty="0">
                <a:solidFill>
                  <a:schemeClr val="bg1"/>
                </a:solidFill>
                <a:latin typeface="微软雅黑" panose="020B0503020204020204" pitchFamily="34" charset="-122"/>
                <a:ea typeface="微软雅黑" panose="020B0503020204020204" pitchFamily="34" charset="-122"/>
              </a:rPr>
              <a:t>输入</a:t>
            </a:r>
            <a:endParaRPr lang="en-US" altLang="zh-CN" sz="1600" b="1" i="0" dirty="0">
              <a:solidFill>
                <a:schemeClr val="bg1"/>
              </a:solidFill>
              <a:effectLst/>
              <a:latin typeface="微软雅黑" panose="020B0503020204020204" pitchFamily="34" charset="-122"/>
              <a:ea typeface="微软雅黑" panose="020B0503020204020204" pitchFamily="34" charset="-122"/>
            </a:endParaRPr>
          </a:p>
        </p:txBody>
      </p:sp>
      <p:grpSp>
        <p:nvGrpSpPr>
          <p:cNvPr id="127" name="组合 126">
            <a:extLst>
              <a:ext uri="{FF2B5EF4-FFF2-40B4-BE49-F238E27FC236}">
                <a16:creationId xmlns:a16="http://schemas.microsoft.com/office/drawing/2014/main" id="{646E5720-21B8-DC58-782C-859885C7F839}"/>
              </a:ext>
            </a:extLst>
          </p:cNvPr>
          <p:cNvGrpSpPr/>
          <p:nvPr/>
        </p:nvGrpSpPr>
        <p:grpSpPr>
          <a:xfrm>
            <a:off x="480907" y="4146084"/>
            <a:ext cx="5665440" cy="1874624"/>
            <a:chOff x="369600" y="3899918"/>
            <a:chExt cx="6687264" cy="2188297"/>
          </a:xfrm>
        </p:grpSpPr>
        <p:grpSp>
          <p:nvGrpSpPr>
            <p:cNvPr id="96" name="组合 95">
              <a:extLst>
                <a:ext uri="{FF2B5EF4-FFF2-40B4-BE49-F238E27FC236}">
                  <a16:creationId xmlns:a16="http://schemas.microsoft.com/office/drawing/2014/main" id="{6C361A72-6E9C-20B5-2E41-2FA783261F3F}"/>
                </a:ext>
              </a:extLst>
            </p:cNvPr>
            <p:cNvGrpSpPr/>
            <p:nvPr/>
          </p:nvGrpSpPr>
          <p:grpSpPr>
            <a:xfrm>
              <a:off x="369600" y="3899918"/>
              <a:ext cx="3388859" cy="2188297"/>
              <a:chOff x="1576507" y="2234632"/>
              <a:chExt cx="3630767" cy="2377288"/>
            </a:xfrm>
          </p:grpSpPr>
          <p:pic>
            <p:nvPicPr>
              <p:cNvPr id="94" name="图片 93">
                <a:extLst>
                  <a:ext uri="{FF2B5EF4-FFF2-40B4-BE49-F238E27FC236}">
                    <a16:creationId xmlns:a16="http://schemas.microsoft.com/office/drawing/2014/main" id="{ED2F62CF-575F-A8D8-23D1-BE2BD7752CB6}"/>
                  </a:ext>
                </a:extLst>
              </p:cNvPr>
              <p:cNvPicPr>
                <a:picLocks noChangeAspect="1"/>
              </p:cNvPicPr>
              <p:nvPr/>
            </p:nvPicPr>
            <p:blipFill>
              <a:blip r:embed="rId8">
                <a:clrChange>
                  <a:clrFrom>
                    <a:srgbClr val="EDEDED"/>
                  </a:clrFrom>
                  <a:clrTo>
                    <a:srgbClr val="EDEDED">
                      <a:alpha val="0"/>
                    </a:srgbClr>
                  </a:clrTo>
                </a:clrChange>
              </a:blip>
              <a:stretch>
                <a:fillRect/>
              </a:stretch>
            </p:blipFill>
            <p:spPr>
              <a:xfrm>
                <a:off x="1576507" y="2234632"/>
                <a:ext cx="3630767" cy="2377288"/>
              </a:xfrm>
              <a:prstGeom prst="rect">
                <a:avLst/>
              </a:prstGeom>
            </p:spPr>
          </p:pic>
          <p:sp>
            <p:nvSpPr>
              <p:cNvPr id="95" name="矩形 94">
                <a:extLst>
                  <a:ext uri="{FF2B5EF4-FFF2-40B4-BE49-F238E27FC236}">
                    <a16:creationId xmlns:a16="http://schemas.microsoft.com/office/drawing/2014/main" id="{B3B14C1A-9E63-1B8B-67DE-927F08149563}"/>
                  </a:ext>
                </a:extLst>
              </p:cNvPr>
              <p:cNvSpPr/>
              <p:nvPr/>
            </p:nvSpPr>
            <p:spPr>
              <a:xfrm>
                <a:off x="3867150" y="4540250"/>
                <a:ext cx="1340124" cy="716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4" name="组合 123">
              <a:extLst>
                <a:ext uri="{FF2B5EF4-FFF2-40B4-BE49-F238E27FC236}">
                  <a16:creationId xmlns:a16="http://schemas.microsoft.com/office/drawing/2014/main" id="{CA59B026-682E-4AC7-B091-9D82F4A10D3D}"/>
                </a:ext>
              </a:extLst>
            </p:cNvPr>
            <p:cNvGrpSpPr/>
            <p:nvPr/>
          </p:nvGrpSpPr>
          <p:grpSpPr>
            <a:xfrm>
              <a:off x="3668005" y="3899918"/>
              <a:ext cx="3388859" cy="2188297"/>
              <a:chOff x="1576507" y="2234632"/>
              <a:chExt cx="3630767" cy="2377288"/>
            </a:xfrm>
          </p:grpSpPr>
          <p:pic>
            <p:nvPicPr>
              <p:cNvPr id="125" name="图片 124">
                <a:extLst>
                  <a:ext uri="{FF2B5EF4-FFF2-40B4-BE49-F238E27FC236}">
                    <a16:creationId xmlns:a16="http://schemas.microsoft.com/office/drawing/2014/main" id="{EC9CA618-5163-23FA-EF36-8ACAD3360370}"/>
                  </a:ext>
                </a:extLst>
              </p:cNvPr>
              <p:cNvPicPr>
                <a:picLocks noChangeAspect="1"/>
              </p:cNvPicPr>
              <p:nvPr/>
            </p:nvPicPr>
            <p:blipFill>
              <a:blip r:embed="rId8">
                <a:clrChange>
                  <a:clrFrom>
                    <a:srgbClr val="EDEDED"/>
                  </a:clrFrom>
                  <a:clrTo>
                    <a:srgbClr val="EDEDED">
                      <a:alpha val="0"/>
                    </a:srgbClr>
                  </a:clrTo>
                </a:clrChange>
              </a:blip>
              <a:stretch>
                <a:fillRect/>
              </a:stretch>
            </p:blipFill>
            <p:spPr>
              <a:xfrm>
                <a:off x="1576507" y="2234632"/>
                <a:ext cx="3630767" cy="2377288"/>
              </a:xfrm>
              <a:prstGeom prst="rect">
                <a:avLst/>
              </a:prstGeom>
            </p:spPr>
          </p:pic>
          <p:sp>
            <p:nvSpPr>
              <p:cNvPr id="126" name="矩形 125">
                <a:extLst>
                  <a:ext uri="{FF2B5EF4-FFF2-40B4-BE49-F238E27FC236}">
                    <a16:creationId xmlns:a16="http://schemas.microsoft.com/office/drawing/2014/main" id="{8CA3C5A4-6EEB-5E64-82F0-ABE677F18862}"/>
                  </a:ext>
                </a:extLst>
              </p:cNvPr>
              <p:cNvSpPr/>
              <p:nvPr/>
            </p:nvSpPr>
            <p:spPr>
              <a:xfrm>
                <a:off x="3867150" y="4540250"/>
                <a:ext cx="1340124" cy="716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0" name="文本框 129">
            <a:extLst>
              <a:ext uri="{FF2B5EF4-FFF2-40B4-BE49-F238E27FC236}">
                <a16:creationId xmlns:a16="http://schemas.microsoft.com/office/drawing/2014/main" id="{109DFEF4-ACE7-C75E-9D44-8F094B7C7CC4}"/>
              </a:ext>
            </a:extLst>
          </p:cNvPr>
          <p:cNvSpPr txBox="1"/>
          <p:nvPr/>
        </p:nvSpPr>
        <p:spPr>
          <a:xfrm>
            <a:off x="7129421" y="5501856"/>
            <a:ext cx="687774" cy="338554"/>
          </a:xfrm>
          <a:prstGeom prst="rect">
            <a:avLst/>
          </a:prstGeom>
          <a:noFill/>
        </p:spPr>
        <p:txBody>
          <a:bodyPr wrap="square">
            <a:spAutoFit/>
          </a:bodyPr>
          <a:lstStyle/>
          <a:p>
            <a:pPr algn="ctr">
              <a:spcBef>
                <a:spcPts val="1800"/>
              </a:spcBef>
              <a:spcAft>
                <a:spcPts val="600"/>
              </a:spcAft>
            </a:pPr>
            <a:r>
              <a:rPr lang="zh-CN" altLang="en-US" sz="1600" b="1" dirty="0">
                <a:solidFill>
                  <a:srgbClr val="203864"/>
                </a:solidFill>
                <a:latin typeface="微软雅黑" panose="020B0503020204020204" pitchFamily="34" charset="-122"/>
                <a:ea typeface="微软雅黑" panose="020B0503020204020204" pitchFamily="34" charset="-122"/>
              </a:rPr>
              <a:t>输出</a:t>
            </a:r>
            <a:endParaRPr lang="en-US" altLang="zh-CN" sz="1600" b="1" i="0" dirty="0">
              <a:solidFill>
                <a:srgbClr val="203864"/>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5407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5E566-38C8-CE69-C968-B6E10EBDD400}"/>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96AA4201-A071-E761-03D6-6EA35D0C1635}"/>
              </a:ext>
            </a:extLst>
          </p:cNvPr>
          <p:cNvSpPr>
            <a:spLocks noGrp="1"/>
          </p:cNvSpPr>
          <p:nvPr>
            <p:ph type="title"/>
          </p:nvPr>
        </p:nvSpPr>
        <p:spPr>
          <a:xfrm>
            <a:off x="614680" y="203200"/>
            <a:ext cx="8516620" cy="730249"/>
          </a:xfrm>
        </p:spPr>
        <p:txBody>
          <a:bodyPr>
            <a:normAutofit/>
          </a:bodyPr>
          <a:lstStyle/>
          <a:p>
            <a:r>
              <a:rPr lang="zh-CN" altLang="en-US" dirty="0"/>
              <a:t>定位算法设计</a:t>
            </a:r>
          </a:p>
        </p:txBody>
      </p:sp>
      <p:sp>
        <p:nvSpPr>
          <p:cNvPr id="19" name="灯片编号占位符 2">
            <a:extLst>
              <a:ext uri="{FF2B5EF4-FFF2-40B4-BE49-F238E27FC236}">
                <a16:creationId xmlns:a16="http://schemas.microsoft.com/office/drawing/2014/main" id="{17CD98CE-9F1D-A021-FDB7-8476B2D0512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16</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31" name="文本框 30">
            <a:extLst>
              <a:ext uri="{FF2B5EF4-FFF2-40B4-BE49-F238E27FC236}">
                <a16:creationId xmlns:a16="http://schemas.microsoft.com/office/drawing/2014/main" id="{5C6010DE-65F1-04B0-506E-701806A4C219}"/>
              </a:ext>
            </a:extLst>
          </p:cNvPr>
          <p:cNvSpPr txBox="1"/>
          <p:nvPr/>
        </p:nvSpPr>
        <p:spPr>
          <a:xfrm>
            <a:off x="88800" y="5875384"/>
            <a:ext cx="11937737" cy="954107"/>
          </a:xfrm>
          <a:prstGeom prst="rect">
            <a:avLst/>
          </a:prstGeom>
          <a:noFill/>
        </p:spPr>
        <p:txBody>
          <a:bodyPr wrap="square">
            <a:spAutoFit/>
          </a:bodyPr>
          <a:lstStyle/>
          <a:p>
            <a:pPr algn="just">
              <a:defRPr/>
            </a:pP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Yapar</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Ç, Levie R,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Kutyniok</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G, et al.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Locunet</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Fast urban positioning using radio maps and deep learning[C]//ICASSP 2022-2022 IEEE International Conference on Acoustics, Speech and Signal Processing (ICASSP). IEEE, 2022: 4063-4067.</a:t>
            </a:r>
          </a:p>
          <a:p>
            <a:pPr algn="just">
              <a:defRPr/>
            </a:pP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[2] Ç.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Yapar</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R. Levie, G.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Kutyniok</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and G. Caire, "Real-Time Outdoor Localization Using Radio Maps: A Deep Learning Approach," in IEEE Transactions on Wireless Communications, vol. 22, no. 12, pp. 9703-9717, Dec. 2023.</a:t>
            </a:r>
          </a:p>
        </p:txBody>
      </p:sp>
      <p:sp>
        <p:nvSpPr>
          <p:cNvPr id="29" name="矩形 28">
            <a:extLst>
              <a:ext uri="{FF2B5EF4-FFF2-40B4-BE49-F238E27FC236}">
                <a16:creationId xmlns:a16="http://schemas.microsoft.com/office/drawing/2014/main" id="{0C11DB82-02A1-4951-CC46-0986BF544266}"/>
              </a:ext>
            </a:extLst>
          </p:cNvPr>
          <p:cNvSpPr/>
          <p:nvPr/>
        </p:nvSpPr>
        <p:spPr>
          <a:xfrm>
            <a:off x="7245797" y="2157484"/>
            <a:ext cx="4717125" cy="281335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BA997E85-E7AD-EF83-084E-AC172C407D67}"/>
              </a:ext>
            </a:extLst>
          </p:cNvPr>
          <p:cNvSpPr txBox="1"/>
          <p:nvPr/>
        </p:nvSpPr>
        <p:spPr>
          <a:xfrm>
            <a:off x="9069890" y="4593836"/>
            <a:ext cx="2333897" cy="362407"/>
          </a:xfrm>
          <a:prstGeom prst="rect">
            <a:avLst/>
          </a:prstGeom>
          <a:noFill/>
        </p:spPr>
        <p:txBody>
          <a:bodyPr wrap="square">
            <a:spAutoFit/>
          </a:bodyPr>
          <a:lstStyle/>
          <a:p>
            <a:pPr algn="l">
              <a:lnSpc>
                <a:spcPts val="2250"/>
              </a:lnSpc>
              <a:spcBef>
                <a:spcPts val="1800"/>
              </a:spcBef>
              <a:spcAft>
                <a:spcPts val="600"/>
              </a:spcAft>
            </a:pPr>
            <a:r>
              <a:rPr lang="zh-CN" altLang="en-US" sz="1600" b="1" i="0" dirty="0">
                <a:solidFill>
                  <a:srgbClr val="203864"/>
                </a:solidFill>
                <a:effectLst/>
                <a:latin typeface="微软雅黑" panose="020B0503020204020204" pitchFamily="34" charset="-122"/>
                <a:ea typeface="微软雅黑" panose="020B0503020204020204" pitchFamily="34" charset="-122"/>
              </a:rPr>
              <a:t>指纹定位基本原理</a:t>
            </a:r>
          </a:p>
        </p:txBody>
      </p:sp>
      <p:grpSp>
        <p:nvGrpSpPr>
          <p:cNvPr id="32" name="组合 31">
            <a:extLst>
              <a:ext uri="{FF2B5EF4-FFF2-40B4-BE49-F238E27FC236}">
                <a16:creationId xmlns:a16="http://schemas.microsoft.com/office/drawing/2014/main" id="{633B790B-FC78-255E-7980-6E2554FB002D}"/>
              </a:ext>
            </a:extLst>
          </p:cNvPr>
          <p:cNvGrpSpPr/>
          <p:nvPr/>
        </p:nvGrpSpPr>
        <p:grpSpPr>
          <a:xfrm>
            <a:off x="7343181" y="2296241"/>
            <a:ext cx="4534183" cy="2470154"/>
            <a:chOff x="5689680" y="1100360"/>
            <a:chExt cx="5749832" cy="3118630"/>
          </a:xfrm>
        </p:grpSpPr>
        <p:sp>
          <p:nvSpPr>
            <p:cNvPr id="33" name="矩形 32">
              <a:extLst>
                <a:ext uri="{FF2B5EF4-FFF2-40B4-BE49-F238E27FC236}">
                  <a16:creationId xmlns:a16="http://schemas.microsoft.com/office/drawing/2014/main" id="{D2C3AE13-2793-CA9E-57FA-A9BE3060482B}"/>
                </a:ext>
              </a:extLst>
            </p:cNvPr>
            <p:cNvSpPr/>
            <p:nvPr/>
          </p:nvSpPr>
          <p:spPr>
            <a:xfrm>
              <a:off x="6244050" y="1180151"/>
              <a:ext cx="1073644" cy="632048"/>
            </a:xfrm>
            <a:prstGeom prst="rect">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203864"/>
                  </a:solidFill>
                  <a:latin typeface="微软雅黑" panose="020B0503020204020204" pitchFamily="34" charset="-122"/>
                  <a:ea typeface="微软雅黑" panose="020B0503020204020204" pitchFamily="34" charset="-122"/>
                </a:rPr>
                <a:t>Site Survey</a:t>
              </a:r>
              <a:endParaRPr lang="zh-CN" altLang="en-US" sz="1200" b="1" dirty="0">
                <a:solidFill>
                  <a:srgbClr val="203864"/>
                </a:solidFill>
                <a:latin typeface="微软雅黑" panose="020B0503020204020204" pitchFamily="34" charset="-122"/>
                <a:ea typeface="微软雅黑" panose="020B0503020204020204" pitchFamily="34" charset="-122"/>
              </a:endParaRPr>
            </a:p>
          </p:txBody>
        </p:sp>
        <p:sp>
          <p:nvSpPr>
            <p:cNvPr id="35" name="圆柱体 34">
              <a:extLst>
                <a:ext uri="{FF2B5EF4-FFF2-40B4-BE49-F238E27FC236}">
                  <a16:creationId xmlns:a16="http://schemas.microsoft.com/office/drawing/2014/main" id="{518AA57A-8608-6EBD-69AB-0B055F3007C1}"/>
                </a:ext>
              </a:extLst>
            </p:cNvPr>
            <p:cNvSpPr/>
            <p:nvPr/>
          </p:nvSpPr>
          <p:spPr>
            <a:xfrm>
              <a:off x="6075833" y="2690949"/>
              <a:ext cx="1410078" cy="1528041"/>
            </a:xfrm>
            <a:prstGeom prst="can">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203864"/>
                  </a:solidFill>
                  <a:latin typeface="微软雅黑" panose="020B0503020204020204" pitchFamily="34" charset="-122"/>
                  <a:ea typeface="微软雅黑" panose="020B0503020204020204" pitchFamily="34" charset="-122"/>
                </a:rPr>
                <a:t>Fingerprint</a:t>
              </a:r>
            </a:p>
            <a:p>
              <a:pPr algn="ctr"/>
              <a:r>
                <a:rPr lang="en-US" altLang="zh-CN" sz="1200" b="1" dirty="0">
                  <a:solidFill>
                    <a:srgbClr val="203864"/>
                  </a:solidFill>
                  <a:latin typeface="微软雅黑" panose="020B0503020204020204" pitchFamily="34" charset="-122"/>
                  <a:ea typeface="微软雅黑" panose="020B0503020204020204" pitchFamily="34" charset="-122"/>
                </a:rPr>
                <a:t>Dataset</a:t>
              </a:r>
              <a:endParaRPr lang="zh-CN" altLang="en-US" sz="1200" b="1" dirty="0">
                <a:solidFill>
                  <a:srgbClr val="203864"/>
                </a:solidFill>
                <a:latin typeface="微软雅黑" panose="020B0503020204020204" pitchFamily="34" charset="-122"/>
                <a:ea typeface="微软雅黑" panose="020B0503020204020204" pitchFamily="34" charset="-122"/>
              </a:endParaRPr>
            </a:p>
          </p:txBody>
        </p:sp>
        <p:cxnSp>
          <p:nvCxnSpPr>
            <p:cNvPr id="36" name="直接箭头连接符 35">
              <a:extLst>
                <a:ext uri="{FF2B5EF4-FFF2-40B4-BE49-F238E27FC236}">
                  <a16:creationId xmlns:a16="http://schemas.microsoft.com/office/drawing/2014/main" id="{C1546187-0CCD-9BA1-74D9-8B76FC829CBF}"/>
                </a:ext>
              </a:extLst>
            </p:cNvPr>
            <p:cNvCxnSpPr>
              <a:cxnSpLocks/>
              <a:stCxn id="33" idx="2"/>
              <a:endCxn id="35" idx="1"/>
            </p:cNvCxnSpPr>
            <p:nvPr/>
          </p:nvCxnSpPr>
          <p:spPr>
            <a:xfrm>
              <a:off x="6780872" y="1812199"/>
              <a:ext cx="0" cy="87875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C63055C1-5062-7219-626C-D5B5E283F62E}"/>
                </a:ext>
              </a:extLst>
            </p:cNvPr>
            <p:cNvSpPr txBox="1"/>
            <p:nvPr/>
          </p:nvSpPr>
          <p:spPr>
            <a:xfrm>
              <a:off x="5689680" y="2088006"/>
              <a:ext cx="2182383" cy="330289"/>
            </a:xfrm>
            <a:prstGeom prst="rect">
              <a:avLst/>
            </a:prstGeom>
            <a:solidFill>
              <a:schemeClr val="bg1"/>
            </a:solidFill>
          </p:spPr>
          <p:txBody>
            <a:bodyPr wrap="square">
              <a:spAutoFit/>
            </a:bodyPr>
            <a:lstStyle/>
            <a:p>
              <a:r>
                <a:rPr lang="zh-CN" altLang="en-US" sz="1100" dirty="0"/>
                <a:t> </a:t>
              </a:r>
              <a:r>
                <a:rPr lang="en-US" altLang="zh-CN" sz="1100" dirty="0">
                  <a:solidFill>
                    <a:srgbClr val="203864"/>
                  </a:solidFill>
                  <a:latin typeface="微软雅黑" panose="020B0503020204020204" pitchFamily="34" charset="-122"/>
                  <a:ea typeface="微软雅黑" panose="020B0503020204020204" pitchFamily="34" charset="-122"/>
                </a:rPr>
                <a:t>{Location,</a:t>
              </a:r>
              <a:r>
                <a:rPr lang="zh-CN" altLang="en-US" sz="1100" dirty="0">
                  <a:solidFill>
                    <a:srgbClr val="203864"/>
                  </a:solidFill>
                  <a:latin typeface="微软雅黑" panose="020B0503020204020204" pitchFamily="34" charset="-122"/>
                  <a:ea typeface="微软雅黑" panose="020B0503020204020204" pitchFamily="34" charset="-122"/>
                </a:rPr>
                <a:t> </a:t>
              </a:r>
              <a:r>
                <a:rPr lang="en-US" altLang="zh-CN" sz="1100" dirty="0">
                  <a:solidFill>
                    <a:srgbClr val="203864"/>
                  </a:solidFill>
                  <a:latin typeface="微软雅黑" panose="020B0503020204020204" pitchFamily="34" charset="-122"/>
                  <a:ea typeface="微软雅黑" panose="020B0503020204020204" pitchFamily="34" charset="-122"/>
                </a:rPr>
                <a:t>Fingerprint}</a:t>
              </a:r>
              <a:endParaRPr lang="zh-CN" altLang="en-US" sz="1100" dirty="0">
                <a:solidFill>
                  <a:srgbClr val="203864"/>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348BA213-9497-5584-64BC-722DED5F3447}"/>
                </a:ext>
              </a:extLst>
            </p:cNvPr>
            <p:cNvSpPr/>
            <p:nvPr/>
          </p:nvSpPr>
          <p:spPr>
            <a:xfrm>
              <a:off x="8225700" y="2985902"/>
              <a:ext cx="1562171" cy="94808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C00000"/>
                  </a:solidFill>
                  <a:latin typeface="微软雅黑" panose="020B0503020204020204" pitchFamily="34" charset="-122"/>
                  <a:ea typeface="微软雅黑" panose="020B0503020204020204" pitchFamily="34" charset="-122"/>
                </a:rPr>
                <a:t>Localization</a:t>
              </a:r>
            </a:p>
            <a:p>
              <a:pPr algn="ctr"/>
              <a:r>
                <a:rPr lang="en-US" altLang="zh-CN" sz="1200" b="1" dirty="0">
                  <a:solidFill>
                    <a:srgbClr val="C00000"/>
                  </a:solidFill>
                  <a:latin typeface="微软雅黑" panose="020B0503020204020204" pitchFamily="34" charset="-122"/>
                  <a:ea typeface="微软雅黑" panose="020B0503020204020204" pitchFamily="34" charset="-122"/>
                </a:rPr>
                <a:t>Algorithm</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cxnSp>
          <p:nvCxnSpPr>
            <p:cNvPr id="39" name="直接箭头连接符 38">
              <a:extLst>
                <a:ext uri="{FF2B5EF4-FFF2-40B4-BE49-F238E27FC236}">
                  <a16:creationId xmlns:a16="http://schemas.microsoft.com/office/drawing/2014/main" id="{34D0B787-D5A5-AF5B-EBB9-221C9C5737D0}"/>
                </a:ext>
              </a:extLst>
            </p:cNvPr>
            <p:cNvCxnSpPr>
              <a:cxnSpLocks/>
              <a:stCxn id="35" idx="4"/>
              <a:endCxn id="38" idx="1"/>
            </p:cNvCxnSpPr>
            <p:nvPr/>
          </p:nvCxnSpPr>
          <p:spPr>
            <a:xfrm>
              <a:off x="7485911" y="3454970"/>
              <a:ext cx="739789" cy="497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0" name="图形 39">
              <a:extLst>
                <a:ext uri="{FF2B5EF4-FFF2-40B4-BE49-F238E27FC236}">
                  <a16:creationId xmlns:a16="http://schemas.microsoft.com/office/drawing/2014/main" id="{A97128F4-457D-8DB2-5877-57767A381E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9755" y="1100360"/>
              <a:ext cx="794059" cy="902033"/>
            </a:xfrm>
            <a:prstGeom prst="rect">
              <a:avLst/>
            </a:prstGeom>
          </p:spPr>
        </p:pic>
        <p:cxnSp>
          <p:nvCxnSpPr>
            <p:cNvPr id="41" name="直接箭头连接符 40">
              <a:extLst>
                <a:ext uri="{FF2B5EF4-FFF2-40B4-BE49-F238E27FC236}">
                  <a16:creationId xmlns:a16="http://schemas.microsoft.com/office/drawing/2014/main" id="{116DFFEE-B3DE-08DA-131B-367708645E1B}"/>
                </a:ext>
              </a:extLst>
            </p:cNvPr>
            <p:cNvCxnSpPr>
              <a:cxnSpLocks/>
              <a:stCxn id="40" idx="2"/>
              <a:endCxn id="38" idx="0"/>
            </p:cNvCxnSpPr>
            <p:nvPr/>
          </p:nvCxnSpPr>
          <p:spPr>
            <a:xfrm>
              <a:off x="9006785" y="2002393"/>
              <a:ext cx="1" cy="983509"/>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D367E601-A17A-C229-1048-77DC820880D3}"/>
                </a:ext>
              </a:extLst>
            </p:cNvPr>
            <p:cNvSpPr txBox="1"/>
            <p:nvPr/>
          </p:nvSpPr>
          <p:spPr>
            <a:xfrm>
              <a:off x="8273921" y="2194173"/>
              <a:ext cx="1465726" cy="544005"/>
            </a:xfrm>
            <a:prstGeom prst="rect">
              <a:avLst/>
            </a:prstGeom>
            <a:solidFill>
              <a:schemeClr val="bg1"/>
            </a:solidFill>
          </p:spPr>
          <p:txBody>
            <a:bodyPr wrap="square">
              <a:spAutoFit/>
            </a:bodyPr>
            <a:lstStyle/>
            <a:p>
              <a:pPr algn="ctr"/>
              <a:r>
                <a:rPr lang="en-US" altLang="zh-CN" sz="1100" dirty="0">
                  <a:solidFill>
                    <a:srgbClr val="203864"/>
                  </a:solidFill>
                  <a:latin typeface="微软雅黑" panose="020B0503020204020204" pitchFamily="34" charset="-122"/>
                  <a:ea typeface="微软雅黑" panose="020B0503020204020204" pitchFamily="34" charset="-122"/>
                </a:rPr>
                <a:t>Signal</a:t>
              </a:r>
            </a:p>
            <a:p>
              <a:pPr algn="ctr"/>
              <a:r>
                <a:rPr lang="en-US" altLang="zh-CN" sz="1100" dirty="0">
                  <a:solidFill>
                    <a:srgbClr val="203864"/>
                  </a:solidFill>
                  <a:latin typeface="微软雅黑" panose="020B0503020204020204" pitchFamily="34" charset="-122"/>
                  <a:ea typeface="微软雅黑" panose="020B0503020204020204" pitchFamily="34" charset="-122"/>
                </a:rPr>
                <a:t>Measurement</a:t>
              </a:r>
              <a:endParaRPr lang="zh-CN" altLang="en-US" sz="1100" dirty="0">
                <a:solidFill>
                  <a:srgbClr val="203864"/>
                </a:solidFill>
                <a:latin typeface="微软雅黑" panose="020B0503020204020204" pitchFamily="34" charset="-122"/>
                <a:ea typeface="微软雅黑" panose="020B0503020204020204" pitchFamily="34" charset="-122"/>
              </a:endParaRPr>
            </a:p>
          </p:txBody>
        </p:sp>
        <p:cxnSp>
          <p:nvCxnSpPr>
            <p:cNvPr id="43" name="连接符: 肘形 42">
              <a:extLst>
                <a:ext uri="{FF2B5EF4-FFF2-40B4-BE49-F238E27FC236}">
                  <a16:creationId xmlns:a16="http://schemas.microsoft.com/office/drawing/2014/main" id="{743041B2-01A7-06CC-A2F3-80A0C99737C0}"/>
                </a:ext>
              </a:extLst>
            </p:cNvPr>
            <p:cNvCxnSpPr>
              <a:stCxn id="38" idx="3"/>
              <a:endCxn id="40" idx="3"/>
            </p:cNvCxnSpPr>
            <p:nvPr/>
          </p:nvCxnSpPr>
          <p:spPr>
            <a:xfrm flipH="1" flipV="1">
              <a:off x="9403814" y="1551377"/>
              <a:ext cx="384057" cy="1908567"/>
            </a:xfrm>
            <a:prstGeom prst="bentConnector3">
              <a:avLst>
                <a:gd name="adj1" fmla="val -284007"/>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B9824169-E73D-F82A-C6E2-4067656F8716}"/>
                </a:ext>
              </a:extLst>
            </p:cNvPr>
            <p:cNvSpPr txBox="1"/>
            <p:nvPr/>
          </p:nvSpPr>
          <p:spPr>
            <a:xfrm>
              <a:off x="10332517" y="2112831"/>
              <a:ext cx="1106995" cy="582863"/>
            </a:xfrm>
            <a:prstGeom prst="rect">
              <a:avLst/>
            </a:prstGeom>
            <a:solidFill>
              <a:schemeClr val="bg1"/>
            </a:solidFill>
          </p:spPr>
          <p:txBody>
            <a:bodyPr wrap="square">
              <a:spAutoFit/>
            </a:bodyPr>
            <a:lstStyle/>
            <a:p>
              <a:pPr algn="ctr"/>
              <a:r>
                <a:rPr lang="en-US" altLang="zh-CN" sz="1200" dirty="0">
                  <a:solidFill>
                    <a:srgbClr val="203864"/>
                  </a:solidFill>
                  <a:latin typeface="微软雅黑" panose="020B0503020204020204" pitchFamily="34" charset="-122"/>
                  <a:ea typeface="微软雅黑" panose="020B0503020204020204" pitchFamily="34" charset="-122"/>
                </a:rPr>
                <a:t>Location Estimate</a:t>
              </a:r>
              <a:endParaRPr lang="zh-CN" altLang="en-US" sz="1200" dirty="0">
                <a:solidFill>
                  <a:srgbClr val="203864"/>
                </a:solidFill>
                <a:latin typeface="微软雅黑" panose="020B0503020204020204" pitchFamily="34" charset="-122"/>
                <a:ea typeface="微软雅黑" panose="020B0503020204020204" pitchFamily="34" charset="-122"/>
              </a:endParaRPr>
            </a:p>
          </p:txBody>
        </p:sp>
      </p:grpSp>
      <p:sp>
        <p:nvSpPr>
          <p:cNvPr id="46" name="文本框 45">
            <a:extLst>
              <a:ext uri="{FF2B5EF4-FFF2-40B4-BE49-F238E27FC236}">
                <a16:creationId xmlns:a16="http://schemas.microsoft.com/office/drawing/2014/main" id="{E63D036D-1FD1-1BFD-D12B-7531457B663C}"/>
              </a:ext>
            </a:extLst>
          </p:cNvPr>
          <p:cNvSpPr txBox="1"/>
          <p:nvPr/>
        </p:nvSpPr>
        <p:spPr>
          <a:xfrm>
            <a:off x="425780" y="1194179"/>
            <a:ext cx="1683361" cy="387286"/>
          </a:xfrm>
          <a:prstGeom prst="rect">
            <a:avLst/>
          </a:prstGeom>
          <a:noFill/>
        </p:spPr>
        <p:txBody>
          <a:bodyPr wrap="square">
            <a:spAutoFit/>
          </a:bodyPr>
          <a:lstStyle/>
          <a:p>
            <a:pPr algn="ctr">
              <a:lnSpc>
                <a:spcPts val="2250"/>
              </a:lnSpc>
              <a:spcBef>
                <a:spcPts val="1800"/>
              </a:spcBef>
              <a:spcAft>
                <a:spcPts val="600"/>
              </a:spcAft>
            </a:pPr>
            <a:r>
              <a:rPr lang="en-US" altLang="zh-CN" sz="2400" b="1" i="0" dirty="0" err="1">
                <a:solidFill>
                  <a:srgbClr val="203864"/>
                </a:solidFill>
                <a:effectLst/>
                <a:latin typeface="微软雅黑" panose="020B0503020204020204" pitchFamily="34" charset="-122"/>
                <a:ea typeface="微软雅黑" panose="020B0503020204020204" pitchFamily="34" charset="-122"/>
              </a:rPr>
              <a:t>LocUNet</a:t>
            </a:r>
            <a:r>
              <a:rPr lang="zh-CN" altLang="en-US" sz="2400" b="1" i="0" dirty="0">
                <a:solidFill>
                  <a:srgbClr val="203864"/>
                </a:solidFill>
                <a:effectLst/>
                <a:latin typeface="微软雅黑" panose="020B0503020204020204" pitchFamily="34" charset="-122"/>
                <a:ea typeface="微软雅黑" panose="020B0503020204020204" pitchFamily="34" charset="-122"/>
              </a:rPr>
              <a:t>：</a:t>
            </a:r>
          </a:p>
        </p:txBody>
      </p:sp>
      <p:pic>
        <p:nvPicPr>
          <p:cNvPr id="2" name="图片 1">
            <a:extLst>
              <a:ext uri="{FF2B5EF4-FFF2-40B4-BE49-F238E27FC236}">
                <a16:creationId xmlns:a16="http://schemas.microsoft.com/office/drawing/2014/main" id="{EC164BC2-8178-2909-8BF5-0B5C9BCE3905}"/>
              </a:ext>
            </a:extLst>
          </p:cNvPr>
          <p:cNvPicPr>
            <a:picLocks noChangeAspect="1"/>
          </p:cNvPicPr>
          <p:nvPr/>
        </p:nvPicPr>
        <p:blipFill>
          <a:blip r:embed="rId5"/>
          <a:stretch>
            <a:fillRect/>
          </a:stretch>
        </p:blipFill>
        <p:spPr>
          <a:xfrm>
            <a:off x="229078" y="2005001"/>
            <a:ext cx="6742228" cy="3102176"/>
          </a:xfrm>
          <a:prstGeom prst="rect">
            <a:avLst/>
          </a:prstGeom>
        </p:spPr>
      </p:pic>
      <p:pic>
        <p:nvPicPr>
          <p:cNvPr id="3" name="图片 2">
            <a:extLst>
              <a:ext uri="{FF2B5EF4-FFF2-40B4-BE49-F238E27FC236}">
                <a16:creationId xmlns:a16="http://schemas.microsoft.com/office/drawing/2014/main" id="{65706981-DE09-7364-DD93-EDDDD97F7EF2}"/>
              </a:ext>
            </a:extLst>
          </p:cNvPr>
          <p:cNvPicPr>
            <a:picLocks noChangeAspect="1"/>
          </p:cNvPicPr>
          <p:nvPr/>
        </p:nvPicPr>
        <p:blipFill>
          <a:blip r:embed="rId6">
            <a:clrChange>
              <a:clrFrom>
                <a:srgbClr val="EDEDED"/>
              </a:clrFrom>
              <a:clrTo>
                <a:srgbClr val="EDEDED">
                  <a:alpha val="0"/>
                </a:srgbClr>
              </a:clrTo>
            </a:clrChange>
          </a:blip>
          <a:stretch>
            <a:fillRect/>
          </a:stretch>
        </p:blipFill>
        <p:spPr>
          <a:xfrm>
            <a:off x="3675960" y="4561684"/>
            <a:ext cx="1670872" cy="1090985"/>
          </a:xfrm>
          <a:prstGeom prst="rect">
            <a:avLst/>
          </a:prstGeom>
        </p:spPr>
      </p:pic>
    </p:spTree>
    <p:extLst>
      <p:ext uri="{BB962C8B-B14F-4D97-AF65-F5344CB8AC3E}">
        <p14:creationId xmlns:p14="http://schemas.microsoft.com/office/powerpoint/2010/main" val="161154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C1C08-63E9-6315-D3AF-F36A0DC4DE5A}"/>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110CE5B3-DB6A-2FB8-5EAB-0EB7D970AFFB}"/>
              </a:ext>
            </a:extLst>
          </p:cNvPr>
          <p:cNvSpPr>
            <a:spLocks noGrp="1"/>
          </p:cNvSpPr>
          <p:nvPr>
            <p:ph type="title"/>
          </p:nvPr>
        </p:nvSpPr>
        <p:spPr>
          <a:xfrm>
            <a:off x="614680" y="203200"/>
            <a:ext cx="8516620" cy="730249"/>
          </a:xfrm>
        </p:spPr>
        <p:txBody>
          <a:bodyPr>
            <a:normAutofit/>
          </a:bodyPr>
          <a:lstStyle/>
          <a:p>
            <a:r>
              <a:rPr lang="zh-CN" altLang="en-US" dirty="0"/>
              <a:t>定位算法设计</a:t>
            </a:r>
          </a:p>
        </p:txBody>
      </p:sp>
      <p:sp>
        <p:nvSpPr>
          <p:cNvPr id="19" name="灯片编号占位符 2">
            <a:extLst>
              <a:ext uri="{FF2B5EF4-FFF2-40B4-BE49-F238E27FC236}">
                <a16:creationId xmlns:a16="http://schemas.microsoft.com/office/drawing/2014/main" id="{A636A6FF-70C3-D5B0-96DF-2C4C38D6F3A1}"/>
              </a:ext>
            </a:extLst>
          </p:cNvPr>
          <p:cNvSpPr>
            <a:spLocks noGrp="1"/>
          </p:cNvSpPr>
          <p:nvPr>
            <p:ph type="sldNum" sz="quarter" idx="10"/>
          </p:nvPr>
        </p:nvSpPr>
        <p:spPr>
          <a:xfrm>
            <a:off x="9351291" y="6480000"/>
            <a:ext cx="2713577" cy="365125"/>
          </a:xfrm>
        </p:spPr>
        <p:txBody>
          <a:bodyPr/>
          <a:lstStyle/>
          <a:p>
            <a:fld id="{54B3F8C3-4D34-464E-BB5A-60724E4C6E9F}" type="slidenum">
              <a:rPr lang="zh-CN" altLang="en-US" smtClean="0">
                <a:solidFill>
                  <a:schemeClr val="accent1">
                    <a:lumMod val="50000"/>
                  </a:schemeClr>
                </a:solidFill>
              </a:rPr>
              <a:t>17</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31" name="文本框 30">
            <a:extLst>
              <a:ext uri="{FF2B5EF4-FFF2-40B4-BE49-F238E27FC236}">
                <a16:creationId xmlns:a16="http://schemas.microsoft.com/office/drawing/2014/main" id="{6EA7EE8D-BEBE-7714-869B-BC96359B27E0}"/>
              </a:ext>
            </a:extLst>
          </p:cNvPr>
          <p:cNvSpPr txBox="1"/>
          <p:nvPr/>
        </p:nvSpPr>
        <p:spPr>
          <a:xfrm>
            <a:off x="127131" y="5858634"/>
            <a:ext cx="11937737" cy="954107"/>
          </a:xfrm>
          <a:prstGeom prst="rect">
            <a:avLst/>
          </a:prstGeom>
          <a:noFill/>
        </p:spPr>
        <p:txBody>
          <a:bodyPr wrap="square">
            <a:spAutoFit/>
          </a:bodyPr>
          <a:lstStyle/>
          <a:p>
            <a:pPr algn="just">
              <a:defRPr/>
            </a:pP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Yapar</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Ç, Jaensch F, Levie R, et al. Overview of the urban wireless localization competition[C]//2023 IEEE 33rd International Workshop on Machine Learning for Signal Processing (MLSP). IEEE, 2023: 1-6.</a:t>
            </a:r>
          </a:p>
          <a:p>
            <a:pPr algn="just">
              <a:defRPr/>
            </a:pP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[2] M. Hu, S. Xu, Q. Liu, M. Katwe, C. Yuen, and S. G.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Razul</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LocSwinUNet</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A neural network for urban wireless localization using </a:t>
            </a:r>
            <a:r>
              <a:rPr lang="en-US" altLang="zh-CN" sz="1400" dirty="0" err="1">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ToA</a:t>
            </a: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and RSS radio maps,” in 2023 IEEE 33nd International Workshop on Machine Learning for Signal Processing (MLSP), 2023.</a:t>
            </a:r>
          </a:p>
        </p:txBody>
      </p:sp>
      <p:sp>
        <p:nvSpPr>
          <p:cNvPr id="7" name="文本框 6">
            <a:extLst>
              <a:ext uri="{FF2B5EF4-FFF2-40B4-BE49-F238E27FC236}">
                <a16:creationId xmlns:a16="http://schemas.microsoft.com/office/drawing/2014/main" id="{61A737E1-6254-5135-B52F-7ED3942EE8BB}"/>
              </a:ext>
            </a:extLst>
          </p:cNvPr>
          <p:cNvSpPr txBox="1"/>
          <p:nvPr/>
        </p:nvSpPr>
        <p:spPr>
          <a:xfrm>
            <a:off x="614680" y="1248336"/>
            <a:ext cx="2529512" cy="387286"/>
          </a:xfrm>
          <a:prstGeom prst="rect">
            <a:avLst/>
          </a:prstGeom>
          <a:noFill/>
        </p:spPr>
        <p:txBody>
          <a:bodyPr wrap="square">
            <a:spAutoFit/>
          </a:bodyPr>
          <a:lstStyle/>
          <a:p>
            <a:pPr algn="ctr">
              <a:lnSpc>
                <a:spcPts val="2250"/>
              </a:lnSpc>
              <a:spcBef>
                <a:spcPts val="1800"/>
              </a:spcBef>
              <a:spcAft>
                <a:spcPts val="600"/>
              </a:spcAft>
            </a:pPr>
            <a:r>
              <a:rPr lang="en-US" altLang="zh-CN" sz="2400" b="1" i="0" dirty="0" err="1">
                <a:solidFill>
                  <a:srgbClr val="203864"/>
                </a:solidFill>
                <a:effectLst/>
                <a:latin typeface="微软雅黑" panose="020B0503020204020204" pitchFamily="34" charset="-122"/>
                <a:ea typeface="微软雅黑" panose="020B0503020204020204" pitchFamily="34" charset="-122"/>
              </a:rPr>
              <a:t>LocSwinUNet</a:t>
            </a:r>
            <a:r>
              <a:rPr lang="zh-CN" altLang="en-US" sz="2400" b="1" i="0" dirty="0">
                <a:solidFill>
                  <a:srgbClr val="203864"/>
                </a:solidFill>
                <a:effectLst/>
                <a:latin typeface="微软雅黑" panose="020B0503020204020204" pitchFamily="34" charset="-122"/>
                <a:ea typeface="微软雅黑" panose="020B0503020204020204" pitchFamily="34" charset="-122"/>
              </a:rPr>
              <a:t>：</a:t>
            </a:r>
          </a:p>
        </p:txBody>
      </p:sp>
      <p:pic>
        <p:nvPicPr>
          <p:cNvPr id="8" name="图片 7">
            <a:extLst>
              <a:ext uri="{FF2B5EF4-FFF2-40B4-BE49-F238E27FC236}">
                <a16:creationId xmlns:a16="http://schemas.microsoft.com/office/drawing/2014/main" id="{7F4D6DD1-397B-3F6E-8F61-B79B5CDD480E}"/>
              </a:ext>
            </a:extLst>
          </p:cNvPr>
          <p:cNvPicPr>
            <a:picLocks noChangeAspect="1"/>
          </p:cNvPicPr>
          <p:nvPr/>
        </p:nvPicPr>
        <p:blipFill>
          <a:blip r:embed="rId3"/>
          <a:stretch>
            <a:fillRect/>
          </a:stretch>
        </p:blipFill>
        <p:spPr>
          <a:xfrm>
            <a:off x="3071638" y="1330302"/>
            <a:ext cx="6604132" cy="4487420"/>
          </a:xfrm>
          <a:prstGeom prst="rect">
            <a:avLst/>
          </a:prstGeom>
        </p:spPr>
      </p:pic>
      <p:sp>
        <p:nvSpPr>
          <p:cNvPr id="15" name="箭头: 下 14">
            <a:extLst>
              <a:ext uri="{FF2B5EF4-FFF2-40B4-BE49-F238E27FC236}">
                <a16:creationId xmlns:a16="http://schemas.microsoft.com/office/drawing/2014/main" id="{0F5B1D2D-AFEA-8E4A-455D-81988C91F372}"/>
              </a:ext>
            </a:extLst>
          </p:cNvPr>
          <p:cNvSpPr/>
          <p:nvPr/>
        </p:nvSpPr>
        <p:spPr>
          <a:xfrm rot="16200000">
            <a:off x="9762223" y="3284586"/>
            <a:ext cx="310581" cy="447007"/>
          </a:xfrm>
          <a:prstGeom prst="downArrow">
            <a:avLst/>
          </a:prstGeom>
          <a:solidFill>
            <a:srgbClr val="203864"/>
          </a:solidFill>
          <a:ln>
            <a:solidFill>
              <a:srgbClr val="192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1C89821E-7183-A5C0-4362-1FFEEB2E3D97}"/>
              </a:ext>
            </a:extLst>
          </p:cNvPr>
          <p:cNvGrpSpPr/>
          <p:nvPr/>
        </p:nvGrpSpPr>
        <p:grpSpPr>
          <a:xfrm>
            <a:off x="127131" y="2127922"/>
            <a:ext cx="2795030" cy="2829782"/>
            <a:chOff x="9024255" y="1743903"/>
            <a:chExt cx="2795030" cy="2829782"/>
          </a:xfrm>
        </p:grpSpPr>
        <p:sp>
          <p:nvSpPr>
            <p:cNvPr id="18" name="文本框 17">
              <a:extLst>
                <a:ext uri="{FF2B5EF4-FFF2-40B4-BE49-F238E27FC236}">
                  <a16:creationId xmlns:a16="http://schemas.microsoft.com/office/drawing/2014/main" id="{F1E87258-BC5B-48F3-EDA1-5F81ADFD2F67}"/>
                </a:ext>
              </a:extLst>
            </p:cNvPr>
            <p:cNvSpPr txBox="1"/>
            <p:nvPr/>
          </p:nvSpPr>
          <p:spPr>
            <a:xfrm>
              <a:off x="9976190" y="1743903"/>
              <a:ext cx="1173299" cy="461665"/>
            </a:xfrm>
            <a:prstGeom prst="rect">
              <a:avLst/>
            </a:prstGeom>
            <a:noFill/>
          </p:spPr>
          <p:txBody>
            <a:bodyPr wrap="square">
              <a:spAutoFit/>
            </a:bodyPr>
            <a:lstStyle/>
            <a:p>
              <a:pPr algn="ctr">
                <a:spcBef>
                  <a:spcPts val="1800"/>
                </a:spcBef>
                <a:spcAft>
                  <a:spcPts val="600"/>
                </a:spcAft>
              </a:pPr>
              <a:r>
                <a:rPr lang="en-US" altLang="zh-CN" sz="2400" b="1" dirty="0">
                  <a:solidFill>
                    <a:srgbClr val="203864"/>
                  </a:solidFill>
                  <a:latin typeface="微软雅黑" panose="020B0503020204020204" pitchFamily="34" charset="-122"/>
                  <a:ea typeface="微软雅黑" panose="020B0503020204020204" pitchFamily="34" charset="-122"/>
                </a:rPr>
                <a:t>I</a:t>
              </a:r>
              <a:r>
                <a:rPr lang="en-US" altLang="zh-CN" sz="2400" b="1" i="0" dirty="0">
                  <a:solidFill>
                    <a:srgbClr val="203864"/>
                  </a:solidFill>
                  <a:effectLst/>
                  <a:latin typeface="微软雅黑" panose="020B0503020204020204" pitchFamily="34" charset="-122"/>
                  <a:ea typeface="微软雅黑" panose="020B0503020204020204" pitchFamily="34" charset="-122"/>
                </a:rPr>
                <a:t>nputs</a:t>
              </a:r>
              <a:endParaRPr lang="en-US" altLang="zh-CN" sz="2000" b="1" i="0" dirty="0">
                <a:solidFill>
                  <a:srgbClr val="203864"/>
                </a:solidFill>
                <a:effectLst/>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780F1CE2-64EC-7972-0F08-A1D0A3196E78}"/>
                </a:ext>
              </a:extLst>
            </p:cNvPr>
            <p:cNvSpPr txBox="1"/>
            <p:nvPr/>
          </p:nvSpPr>
          <p:spPr>
            <a:xfrm>
              <a:off x="9583321" y="2349151"/>
              <a:ext cx="2235964" cy="369332"/>
            </a:xfrm>
            <a:prstGeom prst="rect">
              <a:avLst/>
            </a:prstGeom>
            <a:noFill/>
          </p:spPr>
          <p:txBody>
            <a:bodyPr wrap="square">
              <a:spAutoFit/>
            </a:bodyPr>
            <a:lstStyle/>
            <a:p>
              <a:pPr marL="285750" indent="-285750" algn="ctr">
                <a:spcBef>
                  <a:spcPts val="1800"/>
                </a:spcBef>
                <a:spcAft>
                  <a:spcPts val="600"/>
                </a:spcAft>
                <a:buFont typeface="Wingdings" panose="05000000000000000000" pitchFamily="2" charset="2"/>
                <a:buChar char="u"/>
              </a:pPr>
              <a:r>
                <a:rPr lang="en-US" altLang="zh-CN" b="1" i="0" dirty="0">
                  <a:solidFill>
                    <a:srgbClr val="203864"/>
                  </a:solidFill>
                  <a:effectLst/>
                  <a:latin typeface="微软雅黑" panose="020B0503020204020204" pitchFamily="34" charset="-122"/>
                  <a:ea typeface="微软雅黑" panose="020B0503020204020204" pitchFamily="34" charset="-122"/>
                </a:rPr>
                <a:t>Measurements</a:t>
              </a:r>
            </a:p>
          </p:txBody>
        </p:sp>
        <p:sp>
          <p:nvSpPr>
            <p:cNvPr id="23" name="文本框 22">
              <a:extLst>
                <a:ext uri="{FF2B5EF4-FFF2-40B4-BE49-F238E27FC236}">
                  <a16:creationId xmlns:a16="http://schemas.microsoft.com/office/drawing/2014/main" id="{B24896E0-1068-99FE-916B-B85BF291D352}"/>
                </a:ext>
              </a:extLst>
            </p:cNvPr>
            <p:cNvSpPr txBox="1"/>
            <p:nvPr/>
          </p:nvSpPr>
          <p:spPr>
            <a:xfrm>
              <a:off x="9024255" y="2869476"/>
              <a:ext cx="2235965" cy="449097"/>
            </a:xfrm>
            <a:prstGeom prst="rect">
              <a:avLst/>
            </a:prstGeom>
            <a:noFill/>
          </p:spPr>
          <p:txBody>
            <a:bodyPr wrap="square">
              <a:spAutoFit/>
            </a:bodyPr>
            <a:lstStyle/>
            <a:p>
              <a:pPr marL="628650" lvl="1" indent="-171450" algn="ctr">
                <a:lnSpc>
                  <a:spcPts val="0"/>
                </a:lnSpc>
                <a:spcBef>
                  <a:spcPts val="1800"/>
                </a:spcBef>
                <a:spcAft>
                  <a:spcPts val="600"/>
                </a:spcAft>
                <a:buFont typeface="Arial" panose="020B0604020202020204" pitchFamily="34" charset="0"/>
                <a:buChar char="•"/>
              </a:pPr>
              <a:r>
                <a:rPr lang="en-US" altLang="zh-CN" sz="1600" b="1" i="0" dirty="0">
                  <a:solidFill>
                    <a:srgbClr val="203864"/>
                  </a:solidFill>
                  <a:effectLst/>
                  <a:latin typeface="微软雅黑" panose="020B0503020204020204" pitchFamily="34" charset="-122"/>
                  <a:ea typeface="微软雅黑" panose="020B0503020204020204" pitchFamily="34" charset="-122"/>
                </a:rPr>
                <a:t>RSS</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628650" lvl="1" indent="-171450" algn="ctr">
                <a:lnSpc>
                  <a:spcPts val="0"/>
                </a:lnSpc>
                <a:spcBef>
                  <a:spcPts val="1800"/>
                </a:spcBef>
                <a:spcAft>
                  <a:spcPts val="600"/>
                </a:spcAft>
                <a:buFont typeface="Arial" panose="020B0604020202020204" pitchFamily="34" charset="0"/>
                <a:buChar char="•"/>
              </a:pPr>
              <a:r>
                <a:rPr lang="en-US" altLang="zh-CN" sz="1600" b="1" i="0" dirty="0" err="1">
                  <a:solidFill>
                    <a:srgbClr val="203864"/>
                  </a:solidFill>
                  <a:effectLst/>
                  <a:latin typeface="微软雅黑" panose="020B0503020204020204" pitchFamily="34" charset="-122"/>
                  <a:ea typeface="微软雅黑" panose="020B0503020204020204" pitchFamily="34" charset="-122"/>
                </a:rPr>
                <a:t>ToA</a:t>
              </a:r>
              <a:endParaRPr lang="en-US" altLang="zh-CN" sz="1600" b="1" i="0" dirty="0">
                <a:solidFill>
                  <a:srgbClr val="203864"/>
                </a:solidFill>
                <a:effectLst/>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8977D181-4822-2AB1-2B5F-BC932361CA29}"/>
                </a:ext>
              </a:extLst>
            </p:cNvPr>
            <p:cNvSpPr txBox="1"/>
            <p:nvPr/>
          </p:nvSpPr>
          <p:spPr>
            <a:xfrm>
              <a:off x="9498255" y="3350957"/>
              <a:ext cx="1987643" cy="646331"/>
            </a:xfrm>
            <a:prstGeom prst="rect">
              <a:avLst/>
            </a:prstGeom>
            <a:noFill/>
          </p:spPr>
          <p:txBody>
            <a:bodyPr wrap="square">
              <a:spAutoFit/>
            </a:bodyPr>
            <a:lstStyle/>
            <a:p>
              <a:pPr marL="285750" indent="-285750" algn="ctr">
                <a:spcBef>
                  <a:spcPts val="1800"/>
                </a:spcBef>
                <a:spcAft>
                  <a:spcPts val="600"/>
                </a:spcAft>
                <a:buFont typeface="Wingdings" panose="05000000000000000000" pitchFamily="2" charset="2"/>
                <a:buChar char="u"/>
              </a:pPr>
              <a:r>
                <a:rPr lang="en-US" altLang="zh-CN" b="1" i="0" dirty="0">
                  <a:solidFill>
                    <a:srgbClr val="203864"/>
                  </a:solidFill>
                  <a:effectLst/>
                  <a:latin typeface="微软雅黑" panose="020B0503020204020204" pitchFamily="34" charset="-122"/>
                  <a:ea typeface="微软雅黑" panose="020B0503020204020204" pitchFamily="34" charset="-122"/>
                </a:rPr>
                <a:t>Radio map estimation</a:t>
              </a:r>
            </a:p>
          </p:txBody>
        </p:sp>
        <p:sp>
          <p:nvSpPr>
            <p:cNvPr id="25" name="文本框 24">
              <a:extLst>
                <a:ext uri="{FF2B5EF4-FFF2-40B4-BE49-F238E27FC236}">
                  <a16:creationId xmlns:a16="http://schemas.microsoft.com/office/drawing/2014/main" id="{DCABC017-A03F-8831-9B14-D6D70B1F91BE}"/>
                </a:ext>
              </a:extLst>
            </p:cNvPr>
            <p:cNvSpPr txBox="1"/>
            <p:nvPr/>
          </p:nvSpPr>
          <p:spPr>
            <a:xfrm>
              <a:off x="9267550" y="4124588"/>
              <a:ext cx="2235965" cy="449097"/>
            </a:xfrm>
            <a:prstGeom prst="rect">
              <a:avLst/>
            </a:prstGeom>
            <a:noFill/>
          </p:spPr>
          <p:txBody>
            <a:bodyPr wrap="square">
              <a:spAutoFit/>
            </a:bodyPr>
            <a:lstStyle/>
            <a:p>
              <a:pPr marL="628650" lvl="1" indent="-171450" algn="ctr">
                <a:lnSpc>
                  <a:spcPts val="0"/>
                </a:lnSpc>
                <a:spcBef>
                  <a:spcPts val="1800"/>
                </a:spcBef>
                <a:spcAft>
                  <a:spcPts val="600"/>
                </a:spcAft>
                <a:buFont typeface="Arial" panose="020B0604020202020204" pitchFamily="34" charset="0"/>
                <a:buChar char="•"/>
              </a:pPr>
              <a:r>
                <a:rPr lang="en-US" altLang="zh-CN" sz="1600" b="1" i="0" dirty="0">
                  <a:solidFill>
                    <a:srgbClr val="203864"/>
                  </a:solidFill>
                  <a:effectLst/>
                  <a:latin typeface="微软雅黑" panose="020B0503020204020204" pitchFamily="34" charset="-122"/>
                  <a:ea typeface="微软雅黑" panose="020B0503020204020204" pitchFamily="34" charset="-122"/>
                </a:rPr>
                <a:t>RSS map</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628650" lvl="1" indent="-171450" algn="ctr">
                <a:lnSpc>
                  <a:spcPts val="0"/>
                </a:lnSpc>
                <a:spcBef>
                  <a:spcPts val="1800"/>
                </a:spcBef>
                <a:spcAft>
                  <a:spcPts val="600"/>
                </a:spcAft>
                <a:buFont typeface="Arial" panose="020B0604020202020204" pitchFamily="34" charset="0"/>
                <a:buChar char="•"/>
              </a:pPr>
              <a:r>
                <a:rPr lang="en-US" altLang="zh-CN" sz="1600" b="1" i="0" dirty="0" err="1">
                  <a:solidFill>
                    <a:srgbClr val="203864"/>
                  </a:solidFill>
                  <a:effectLst/>
                  <a:latin typeface="微软雅黑" panose="020B0503020204020204" pitchFamily="34" charset="-122"/>
                  <a:ea typeface="微软雅黑" panose="020B0503020204020204" pitchFamily="34" charset="-122"/>
                </a:rPr>
                <a:t>ToA</a:t>
              </a:r>
              <a:r>
                <a:rPr lang="en-US" altLang="zh-CN" sz="1600" b="1" i="0" dirty="0">
                  <a:solidFill>
                    <a:srgbClr val="203864"/>
                  </a:solidFill>
                  <a:effectLst/>
                  <a:latin typeface="微软雅黑" panose="020B0503020204020204" pitchFamily="34" charset="-122"/>
                  <a:ea typeface="微软雅黑" panose="020B0503020204020204" pitchFamily="34" charset="-122"/>
                </a:rPr>
                <a:t> map</a:t>
              </a:r>
            </a:p>
          </p:txBody>
        </p:sp>
      </p:grpSp>
      <p:sp>
        <p:nvSpPr>
          <p:cNvPr id="26" name="箭头: 下 25">
            <a:extLst>
              <a:ext uri="{FF2B5EF4-FFF2-40B4-BE49-F238E27FC236}">
                <a16:creationId xmlns:a16="http://schemas.microsoft.com/office/drawing/2014/main" id="{ED0FEF1D-1F3E-CE4C-FFFD-48D34B1586A9}"/>
              </a:ext>
            </a:extLst>
          </p:cNvPr>
          <p:cNvSpPr/>
          <p:nvPr/>
        </p:nvSpPr>
        <p:spPr>
          <a:xfrm rot="16200000">
            <a:off x="2654157" y="3203740"/>
            <a:ext cx="338554" cy="469320"/>
          </a:xfrm>
          <a:prstGeom prst="downArrow">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9A5A4E9-B0FB-5C97-2F2A-76EC53427D15}"/>
              </a:ext>
            </a:extLst>
          </p:cNvPr>
          <p:cNvSpPr txBox="1"/>
          <p:nvPr/>
        </p:nvSpPr>
        <p:spPr>
          <a:xfrm>
            <a:off x="10141017" y="3173421"/>
            <a:ext cx="1173299" cy="707886"/>
          </a:xfrm>
          <a:prstGeom prst="rect">
            <a:avLst/>
          </a:prstGeom>
          <a:noFill/>
        </p:spPr>
        <p:txBody>
          <a:bodyPr wrap="square">
            <a:spAutoFit/>
          </a:bodyPr>
          <a:lstStyle/>
          <a:p>
            <a:pPr algn="ctr">
              <a:spcBef>
                <a:spcPts val="1800"/>
              </a:spcBef>
              <a:spcAft>
                <a:spcPts val="600"/>
              </a:spcAft>
            </a:pPr>
            <a:r>
              <a:rPr lang="zh-CN" altLang="en-US" sz="2000" b="1" i="0" dirty="0">
                <a:solidFill>
                  <a:srgbClr val="203864"/>
                </a:solidFill>
                <a:effectLst/>
                <a:latin typeface="微软雅黑" panose="020B0503020204020204" pitchFamily="34" charset="-122"/>
                <a:ea typeface="微软雅黑" panose="020B0503020204020204" pitchFamily="34" charset="-122"/>
              </a:rPr>
              <a:t>位置热力图</a:t>
            </a:r>
            <a:endParaRPr lang="en-US" altLang="zh-CN" sz="2000" b="1" i="0" dirty="0">
              <a:solidFill>
                <a:srgbClr val="203864"/>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742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34B1C-6BBE-FAF3-D46E-4B81C79E830D}"/>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7D679407-9250-563C-752D-FDF9A195428C}"/>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78DA6420-CEE4-506F-6C9E-002C52B226C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18</a:t>
            </a:fld>
            <a:r>
              <a:rPr lang="en-US" altLang="zh-CN" dirty="0">
                <a:solidFill>
                  <a:schemeClr val="accent1">
                    <a:lumMod val="50000"/>
                  </a:schemeClr>
                </a:solidFill>
              </a:rPr>
              <a:t>/30</a:t>
            </a:r>
            <a:endParaRPr lang="zh-CN" altLang="en-US" dirty="0">
              <a:solidFill>
                <a:schemeClr val="accent1">
                  <a:lumMod val="50000"/>
                </a:schemeClr>
              </a:solidFill>
            </a:endParaRPr>
          </a:p>
        </p:txBody>
      </p:sp>
      <p:grpSp>
        <p:nvGrpSpPr>
          <p:cNvPr id="4" name="组合 3">
            <a:extLst>
              <a:ext uri="{FF2B5EF4-FFF2-40B4-BE49-F238E27FC236}">
                <a16:creationId xmlns:a16="http://schemas.microsoft.com/office/drawing/2014/main" id="{B02DA42A-27AF-C61C-40D3-468D5879401A}"/>
              </a:ext>
            </a:extLst>
          </p:cNvPr>
          <p:cNvGrpSpPr/>
          <p:nvPr/>
        </p:nvGrpSpPr>
        <p:grpSpPr>
          <a:xfrm>
            <a:off x="3690881" y="1455881"/>
            <a:ext cx="6873443" cy="4177603"/>
            <a:chOff x="3440624" y="1744639"/>
            <a:chExt cx="6873443" cy="4177603"/>
          </a:xfrm>
        </p:grpSpPr>
        <p:grpSp>
          <p:nvGrpSpPr>
            <p:cNvPr id="21" name="组合 20">
              <a:extLst>
                <a:ext uri="{FF2B5EF4-FFF2-40B4-BE49-F238E27FC236}">
                  <a16:creationId xmlns:a16="http://schemas.microsoft.com/office/drawing/2014/main" id="{00AE4BC9-F94E-D518-B2B7-1168447DE7B3}"/>
                </a:ext>
              </a:extLst>
            </p:cNvPr>
            <p:cNvGrpSpPr/>
            <p:nvPr/>
          </p:nvGrpSpPr>
          <p:grpSpPr>
            <a:xfrm>
              <a:off x="3440624" y="1744640"/>
              <a:ext cx="6873443" cy="4135318"/>
              <a:chOff x="-2765213" y="2423583"/>
              <a:chExt cx="5639202" cy="3333648"/>
            </a:xfrm>
          </p:grpSpPr>
          <p:grpSp>
            <p:nvGrpSpPr>
              <p:cNvPr id="22" name="组合 21">
                <a:extLst>
                  <a:ext uri="{FF2B5EF4-FFF2-40B4-BE49-F238E27FC236}">
                    <a16:creationId xmlns:a16="http://schemas.microsoft.com/office/drawing/2014/main" id="{EBB99E97-4791-8FEB-FF66-C6A7E9051ACE}"/>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3A6CE677-A5D8-2C24-D3AC-ABCC398471AE}"/>
                    </a:ext>
                  </a:extLst>
                </p:cNvPr>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B29BF0E-A870-0CA7-92E9-527A56D5A477}"/>
                    </a:ext>
                  </a:extLst>
                </p:cNvPr>
                <p:cNvSpPr txBox="1"/>
                <p:nvPr/>
              </p:nvSpPr>
              <p:spPr>
                <a:xfrm>
                  <a:off x="-2057404" y="2441453"/>
                  <a:ext cx="4760061" cy="446601"/>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研究背景与意义</a:t>
                  </a:r>
                </a:p>
              </p:txBody>
            </p:sp>
          </p:grpSp>
          <p:grpSp>
            <p:nvGrpSpPr>
              <p:cNvPr id="23" name="组合 22">
                <a:extLst>
                  <a:ext uri="{FF2B5EF4-FFF2-40B4-BE49-F238E27FC236}">
                    <a16:creationId xmlns:a16="http://schemas.microsoft.com/office/drawing/2014/main" id="{0944681E-A749-567F-6073-E3E58B693184}"/>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F01473FC-8CC5-0D04-21E4-063FC605FFA3}"/>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C30BD8F-BE29-4614-BF6D-817D8561DB1A}"/>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全球导航卫星系统</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04F3FEBF-11D4-02CE-7BF3-805D4A98C21B}"/>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91E12749-760A-0366-F5DA-B834C30251E6}"/>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B4AE883-7049-C40B-5319-E08CA1668573}"/>
                    </a:ext>
                  </a:extLst>
                </p:cNvPr>
                <p:cNvSpPr txBox="1"/>
                <p:nvPr/>
              </p:nvSpPr>
              <p:spPr>
                <a:xfrm>
                  <a:off x="-2065279" y="3756405"/>
                  <a:ext cx="4939268" cy="44660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电磁孪生定位系统</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83CC9EC2-206E-878B-43B6-06FFB7974902}"/>
                  </a:ext>
                </a:extLst>
              </p:cNvPr>
              <p:cNvGrpSpPr/>
              <p:nvPr/>
            </p:nvGrpSpPr>
            <p:grpSpPr>
              <a:xfrm>
                <a:off x="-2765213" y="4595247"/>
                <a:ext cx="5099512" cy="1161984"/>
                <a:chOff x="-2765213" y="4353945"/>
                <a:chExt cx="5099512" cy="1161984"/>
              </a:xfrm>
            </p:grpSpPr>
            <p:sp>
              <p:nvSpPr>
                <p:cNvPr id="29" name="菱形 28">
                  <a:extLst>
                    <a:ext uri="{FF2B5EF4-FFF2-40B4-BE49-F238E27FC236}">
                      <a16:creationId xmlns:a16="http://schemas.microsoft.com/office/drawing/2014/main" id="{89AE3C6B-AABA-1FB3-6EF4-6EAB937C0A2E}"/>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C8E2AC1D-C761-A3D7-68D9-69703AEFD48E}"/>
                    </a:ext>
                  </a:extLst>
                </p:cNvPr>
                <p:cNvSpPr txBox="1"/>
                <p:nvPr/>
              </p:nvSpPr>
              <p:spPr>
                <a:xfrm>
                  <a:off x="-2065279" y="5069329"/>
                  <a:ext cx="4399578" cy="446600"/>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总结与探讨</a:t>
                  </a:r>
                </a:p>
              </p:txBody>
            </p:sp>
          </p:grpSp>
        </p:grpSp>
        <p:grpSp>
          <p:nvGrpSpPr>
            <p:cNvPr id="20" name="组合 19">
              <a:extLst>
                <a:ext uri="{FF2B5EF4-FFF2-40B4-BE49-F238E27FC236}">
                  <a16:creationId xmlns:a16="http://schemas.microsoft.com/office/drawing/2014/main" id="{92685A51-CACC-A3C4-C1F8-DA67A9F54FAE}"/>
                </a:ext>
              </a:extLst>
            </p:cNvPr>
            <p:cNvGrpSpPr/>
            <p:nvPr/>
          </p:nvGrpSpPr>
          <p:grpSpPr>
            <a:xfrm>
              <a:off x="3440624" y="1744639"/>
              <a:ext cx="627442" cy="3332469"/>
              <a:chOff x="-2765213" y="2423583"/>
              <a:chExt cx="514774" cy="2686438"/>
            </a:xfrm>
          </p:grpSpPr>
          <p:sp>
            <p:nvSpPr>
              <p:cNvPr id="48" name="菱形 47">
                <a:extLst>
                  <a:ext uri="{FF2B5EF4-FFF2-40B4-BE49-F238E27FC236}">
                    <a16:creationId xmlns:a16="http://schemas.microsoft.com/office/drawing/2014/main" id="{3E087CE0-C267-76C3-3AAF-8EB152D35625}"/>
                  </a:ext>
                </a:extLst>
              </p:cNvPr>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46" name="菱形 45">
                <a:extLst>
                  <a:ext uri="{FF2B5EF4-FFF2-40B4-BE49-F238E27FC236}">
                    <a16:creationId xmlns:a16="http://schemas.microsoft.com/office/drawing/2014/main" id="{473010D3-DA4C-A89F-C47A-EB0B7F114075}"/>
                  </a:ext>
                </a:extLst>
              </p:cNvPr>
              <p:cNvSpPr/>
              <p:nvPr/>
            </p:nvSpPr>
            <p:spPr>
              <a:xfrm>
                <a:off x="-2765213" y="3147471"/>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FE363164-4260-AC26-E2EB-2F579C043776}"/>
                  </a:ext>
                </a:extLst>
              </p:cNvPr>
              <p:cNvSpPr/>
              <p:nvPr/>
            </p:nvSpPr>
            <p:spPr>
              <a:xfrm>
                <a:off x="-2765213" y="3871359"/>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42" name="菱形 41">
                <a:extLst>
                  <a:ext uri="{FF2B5EF4-FFF2-40B4-BE49-F238E27FC236}">
                    <a16:creationId xmlns:a16="http://schemas.microsoft.com/office/drawing/2014/main" id="{CF402023-3898-7595-9734-7096842D5B60}"/>
                  </a:ext>
                </a:extLst>
              </p:cNvPr>
              <p:cNvSpPr/>
              <p:nvPr/>
            </p:nvSpPr>
            <p:spPr>
              <a:xfrm>
                <a:off x="-2765213" y="459524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93B5A6E1-6982-3954-61C7-34B2FBA33CF3}"/>
                </a:ext>
              </a:extLst>
            </p:cNvPr>
            <p:cNvSpPr txBox="1"/>
            <p:nvPr/>
          </p:nvSpPr>
          <p:spPr>
            <a:xfrm>
              <a:off x="4303350" y="4484767"/>
              <a:ext cx="4657770"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室外定位相关工作</a:t>
              </a:r>
            </a:p>
          </p:txBody>
        </p:sp>
        <p:sp>
          <p:nvSpPr>
            <p:cNvPr id="3" name="菱形 2">
              <a:extLst>
                <a:ext uri="{FF2B5EF4-FFF2-40B4-BE49-F238E27FC236}">
                  <a16:creationId xmlns:a16="http://schemas.microsoft.com/office/drawing/2014/main" id="{14B5A988-08E0-DE6B-1C9C-CF0F8C9BF82D}"/>
                </a:ext>
              </a:extLst>
            </p:cNvPr>
            <p:cNvSpPr/>
            <p:nvPr/>
          </p:nvSpPr>
          <p:spPr>
            <a:xfrm>
              <a:off x="3440624" y="5283676"/>
              <a:ext cx="627442" cy="638566"/>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4024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BCDAD-B514-DEFB-7BE4-51030C677C3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22C179E4-F610-6FFD-D869-9634B98C62A2}"/>
              </a:ext>
            </a:extLst>
          </p:cNvPr>
          <p:cNvPicPr>
            <a:picLocks noChangeAspect="1"/>
          </p:cNvPicPr>
          <p:nvPr/>
        </p:nvPicPr>
        <p:blipFill>
          <a:blip r:embed="rId3"/>
          <a:stretch>
            <a:fillRect/>
          </a:stretch>
        </p:blipFill>
        <p:spPr>
          <a:xfrm>
            <a:off x="5486400" y="1230209"/>
            <a:ext cx="6313896" cy="5012262"/>
          </a:xfrm>
          <a:prstGeom prst="rect">
            <a:avLst/>
          </a:prstGeom>
        </p:spPr>
      </p:pic>
      <p:sp>
        <p:nvSpPr>
          <p:cNvPr id="13" name="标题 1">
            <a:extLst>
              <a:ext uri="{FF2B5EF4-FFF2-40B4-BE49-F238E27FC236}">
                <a16:creationId xmlns:a16="http://schemas.microsoft.com/office/drawing/2014/main" id="{9E8BB38A-C83D-9C10-A59C-70A6DBD0E8BE}"/>
              </a:ext>
            </a:extLst>
          </p:cNvPr>
          <p:cNvSpPr>
            <a:spLocks noGrp="1"/>
          </p:cNvSpPr>
          <p:nvPr>
            <p:ph type="title"/>
          </p:nvPr>
        </p:nvSpPr>
        <p:spPr>
          <a:xfrm>
            <a:off x="614680" y="203200"/>
            <a:ext cx="8516620" cy="730249"/>
          </a:xfrm>
        </p:spPr>
        <p:txBody>
          <a:bodyPr>
            <a:normAutofit/>
          </a:bodyPr>
          <a:lstStyle/>
          <a:p>
            <a:r>
              <a:rPr lang="zh-CN" altLang="en-US" dirty="0"/>
              <a:t>基于多小区多频点的蜂窝定位</a:t>
            </a:r>
          </a:p>
        </p:txBody>
      </p:sp>
      <p:sp>
        <p:nvSpPr>
          <p:cNvPr id="19" name="灯片编号占位符 2">
            <a:extLst>
              <a:ext uri="{FF2B5EF4-FFF2-40B4-BE49-F238E27FC236}">
                <a16:creationId xmlns:a16="http://schemas.microsoft.com/office/drawing/2014/main" id="{5AABACEF-179C-A520-C0FD-23DE60DBA481}"/>
              </a:ext>
            </a:extLst>
          </p:cNvPr>
          <p:cNvSpPr>
            <a:spLocks noGrp="1"/>
          </p:cNvSpPr>
          <p:nvPr>
            <p:ph type="sldNum" sz="quarter" idx="10"/>
          </p:nvPr>
        </p:nvSpPr>
        <p:spPr>
          <a:xfrm>
            <a:off x="9321668" y="6526891"/>
            <a:ext cx="2743200" cy="365125"/>
          </a:xfrm>
        </p:spPr>
        <p:txBody>
          <a:bodyPr/>
          <a:lstStyle/>
          <a:p>
            <a:fld id="{54B3F8C3-4D34-464E-BB5A-60724E4C6E9F}" type="slidenum">
              <a:rPr lang="zh-CN" altLang="en-US" smtClean="0">
                <a:solidFill>
                  <a:schemeClr val="accent1">
                    <a:lumMod val="50000"/>
                  </a:schemeClr>
                </a:solidFill>
              </a:rPr>
              <a:t>19</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28" name="文本框 27">
            <a:extLst>
              <a:ext uri="{FF2B5EF4-FFF2-40B4-BE49-F238E27FC236}">
                <a16:creationId xmlns:a16="http://schemas.microsoft.com/office/drawing/2014/main" id="{AEC1F898-9148-DD6B-18E2-DACF1E6F5276}"/>
              </a:ext>
            </a:extLst>
          </p:cNvPr>
          <p:cNvSpPr txBox="1"/>
          <p:nvPr/>
        </p:nvSpPr>
        <p:spPr>
          <a:xfrm>
            <a:off x="127131" y="6358817"/>
            <a:ext cx="11937737" cy="523220"/>
          </a:xfrm>
          <a:prstGeom prst="rect">
            <a:avLst/>
          </a:prstGeom>
          <a:noFill/>
        </p:spPr>
        <p:txBody>
          <a:bodyPr wrap="square">
            <a:spAutoFit/>
          </a:bodyPr>
          <a:lstStyle/>
          <a:p>
            <a:pPr algn="just">
              <a:defRPr/>
            </a:pP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[1] Hu Z, Chen X, Zhou Z, et al. Localization with Cellular Signal RSRP Fingerprint of Multiband and Multicell[J]. IEEE Journal on Selected Areas in Communications, 2024</a:t>
            </a:r>
          </a:p>
        </p:txBody>
      </p:sp>
      <p:sp>
        <p:nvSpPr>
          <p:cNvPr id="4" name="文本框 3">
            <a:extLst>
              <a:ext uri="{FF2B5EF4-FFF2-40B4-BE49-F238E27FC236}">
                <a16:creationId xmlns:a16="http://schemas.microsoft.com/office/drawing/2014/main" id="{FDAEA3E4-3C3D-74FA-2726-6AFFAB1038F0}"/>
              </a:ext>
            </a:extLst>
          </p:cNvPr>
          <p:cNvSpPr txBox="1"/>
          <p:nvPr/>
        </p:nvSpPr>
        <p:spPr>
          <a:xfrm>
            <a:off x="165100" y="1844974"/>
            <a:ext cx="4814625" cy="399020"/>
          </a:xfrm>
          <a:prstGeom prst="rect">
            <a:avLst/>
          </a:prstGeom>
          <a:noFill/>
        </p:spPr>
        <p:txBody>
          <a:bodyPr wrap="square">
            <a:spAutoFit/>
          </a:bodyPr>
          <a:lstStyle/>
          <a:p>
            <a:pPr marL="457200" indent="-457200" algn="ctr">
              <a:lnSpc>
                <a:spcPts val="2250"/>
              </a:lnSpc>
              <a:spcBef>
                <a:spcPts val="1800"/>
              </a:spcBef>
              <a:spcAft>
                <a:spcPts val="600"/>
              </a:spcAft>
              <a:buFont typeface="Wingdings" panose="05000000000000000000" pitchFamily="2" charset="2"/>
              <a:buChar char="u"/>
            </a:pPr>
            <a:r>
              <a:rPr lang="en-US" altLang="zh-CN" sz="2800" b="1" i="0" dirty="0">
                <a:solidFill>
                  <a:srgbClr val="203864"/>
                </a:solidFill>
                <a:effectLst/>
                <a:latin typeface="微软雅黑" panose="020B0503020204020204" pitchFamily="34" charset="-122"/>
                <a:ea typeface="微软雅黑" panose="020B0503020204020204" pitchFamily="34" charset="-122"/>
              </a:rPr>
              <a:t>MBMC-R</a:t>
            </a:r>
            <a:r>
              <a:rPr lang="zh-CN" altLang="en-US" sz="2800" b="1" i="0" dirty="0">
                <a:solidFill>
                  <a:srgbClr val="203864"/>
                </a:solidFill>
                <a:effectLst/>
                <a:latin typeface="微软雅黑" panose="020B0503020204020204" pitchFamily="34" charset="-122"/>
                <a:ea typeface="微软雅黑" panose="020B0503020204020204" pitchFamily="34" charset="-122"/>
              </a:rPr>
              <a:t>指纹设计</a:t>
            </a:r>
            <a:endParaRPr lang="en-US" altLang="zh-CN" sz="2800" b="1" i="0" dirty="0">
              <a:solidFill>
                <a:srgbClr val="203864"/>
              </a:solidFill>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DF46C33-7FEC-1926-D36B-63A5214EB681}"/>
              </a:ext>
            </a:extLst>
          </p:cNvPr>
          <p:cNvSpPr txBox="1"/>
          <p:nvPr/>
        </p:nvSpPr>
        <p:spPr>
          <a:xfrm>
            <a:off x="-609600" y="4001834"/>
            <a:ext cx="6096000" cy="399020"/>
          </a:xfrm>
          <a:prstGeom prst="rect">
            <a:avLst/>
          </a:prstGeom>
          <a:noFill/>
        </p:spPr>
        <p:txBody>
          <a:bodyPr wrap="square">
            <a:spAutoFit/>
          </a:bodyPr>
          <a:lstStyle/>
          <a:p>
            <a:pPr marL="457200" indent="-457200" algn="ctr">
              <a:lnSpc>
                <a:spcPts val="2250"/>
              </a:lnSpc>
              <a:spcBef>
                <a:spcPts val="1800"/>
              </a:spcBef>
              <a:spcAft>
                <a:spcPts val="600"/>
              </a:spcAft>
              <a:buFont typeface="Wingdings" panose="05000000000000000000" pitchFamily="2" charset="2"/>
              <a:buChar char="u"/>
            </a:pPr>
            <a:r>
              <a:rPr lang="en-US" altLang="zh-CN" sz="2800" b="1" dirty="0">
                <a:solidFill>
                  <a:srgbClr val="203864"/>
                </a:solidFill>
                <a:latin typeface="微软雅黑" panose="020B0503020204020204" pitchFamily="34" charset="-122"/>
                <a:ea typeface="微软雅黑" panose="020B0503020204020204" pitchFamily="34" charset="-122"/>
              </a:rPr>
              <a:t>SWKNN</a:t>
            </a:r>
            <a:r>
              <a:rPr lang="zh-CN" altLang="en-US" sz="2800" b="1" dirty="0">
                <a:solidFill>
                  <a:srgbClr val="203864"/>
                </a:solidFill>
                <a:latin typeface="微软雅黑" panose="020B0503020204020204" pitchFamily="34" charset="-122"/>
                <a:ea typeface="微软雅黑" panose="020B0503020204020204" pitchFamily="34" charset="-122"/>
              </a:rPr>
              <a:t>定位算法</a:t>
            </a:r>
            <a:endParaRPr lang="en-US" altLang="zh-CN" sz="2800" b="1" dirty="0">
              <a:solidFill>
                <a:srgbClr val="203864"/>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9081AED5-4B6A-C17E-22A6-F6A884795A0E}"/>
              </a:ext>
            </a:extLst>
          </p:cNvPr>
          <p:cNvSpPr txBox="1"/>
          <p:nvPr/>
        </p:nvSpPr>
        <p:spPr>
          <a:xfrm>
            <a:off x="1062752" y="2541751"/>
            <a:ext cx="1873488" cy="387286"/>
          </a:xfrm>
          <a:prstGeom prst="rect">
            <a:avLst/>
          </a:prstGeom>
          <a:noFill/>
        </p:spPr>
        <p:txBody>
          <a:bodyPr wrap="square">
            <a:spAutoFit/>
          </a:bodyPr>
          <a:lstStyle/>
          <a:p>
            <a:pPr algn="ct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多频段</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950808BE-573E-B609-BBD1-BE9C4BE1B0CB}"/>
              </a:ext>
            </a:extLst>
          </p:cNvPr>
          <p:cNvSpPr txBox="1"/>
          <p:nvPr/>
        </p:nvSpPr>
        <p:spPr>
          <a:xfrm>
            <a:off x="1062752" y="3226794"/>
            <a:ext cx="1873488" cy="387286"/>
          </a:xfrm>
          <a:prstGeom prst="rect">
            <a:avLst/>
          </a:prstGeom>
          <a:noFill/>
        </p:spPr>
        <p:txBody>
          <a:bodyPr wrap="square">
            <a:spAutoFit/>
          </a:bodyPr>
          <a:lstStyle/>
          <a:p>
            <a:pPr algn="ct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多小区</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sp>
        <p:nvSpPr>
          <p:cNvPr id="14" name="右大括号 13">
            <a:extLst>
              <a:ext uri="{FF2B5EF4-FFF2-40B4-BE49-F238E27FC236}">
                <a16:creationId xmlns:a16="http://schemas.microsoft.com/office/drawing/2014/main" id="{C0905A43-86CC-84C6-1466-213F6035ADE2}"/>
              </a:ext>
            </a:extLst>
          </p:cNvPr>
          <p:cNvSpPr/>
          <p:nvPr/>
        </p:nvSpPr>
        <p:spPr>
          <a:xfrm>
            <a:off x="2790190" y="2605987"/>
            <a:ext cx="469900" cy="893442"/>
          </a:xfrm>
          <a:prstGeom prst="rightBrace">
            <a:avLst/>
          </a:prstGeom>
          <a:ln w="19050">
            <a:solidFill>
              <a:srgbClr val="2038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3024B0BC-D6B4-453F-8A3F-E926506A0479}"/>
              </a:ext>
            </a:extLst>
          </p:cNvPr>
          <p:cNvSpPr txBox="1"/>
          <p:nvPr/>
        </p:nvSpPr>
        <p:spPr>
          <a:xfrm>
            <a:off x="3025140" y="2906766"/>
            <a:ext cx="1873488" cy="387286"/>
          </a:xfrm>
          <a:prstGeom prst="rect">
            <a:avLst/>
          </a:prstGeom>
          <a:noFill/>
        </p:spPr>
        <p:txBody>
          <a:bodyPr wrap="square">
            <a:spAutoFit/>
          </a:bodyPr>
          <a:lstStyle/>
          <a:p>
            <a:pPr algn="ctr">
              <a:lnSpc>
                <a:spcPts val="2250"/>
              </a:lnSpc>
              <a:spcBef>
                <a:spcPts val="1800"/>
              </a:spcBef>
              <a:spcAft>
                <a:spcPts val="600"/>
              </a:spcAft>
            </a:pPr>
            <a:r>
              <a:rPr lang="en-US" altLang="zh-CN" sz="2400" b="1" dirty="0">
                <a:solidFill>
                  <a:srgbClr val="203864"/>
                </a:solidFill>
                <a:latin typeface="微软雅黑" panose="020B0503020204020204" pitchFamily="34" charset="-122"/>
                <a:ea typeface="微软雅黑" panose="020B0503020204020204" pitchFamily="34" charset="-122"/>
              </a:rPr>
              <a:t>RSRP</a:t>
            </a:r>
            <a:r>
              <a:rPr lang="zh-CN" altLang="en-US" sz="2400" b="1" dirty="0">
                <a:solidFill>
                  <a:srgbClr val="203864"/>
                </a:solidFill>
                <a:latin typeface="微软雅黑" panose="020B0503020204020204" pitchFamily="34" charset="-122"/>
                <a:ea typeface="微软雅黑" panose="020B0503020204020204" pitchFamily="34" charset="-122"/>
              </a:rPr>
              <a:t>值</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3D73C15-5D5F-92A5-AB68-933A50298EAC}"/>
              </a:ext>
            </a:extLst>
          </p:cNvPr>
          <p:cNvSpPr txBox="1"/>
          <p:nvPr/>
        </p:nvSpPr>
        <p:spPr>
          <a:xfrm>
            <a:off x="1393706" y="4698611"/>
            <a:ext cx="1873488" cy="387286"/>
          </a:xfrm>
          <a:prstGeom prst="rect">
            <a:avLst/>
          </a:prstGeom>
          <a:noFill/>
        </p:spPr>
        <p:txBody>
          <a:bodyPr wrap="square">
            <a:spAutoFit/>
          </a:bodyPr>
          <a:lstStyle/>
          <a:p>
            <a:pPr algn="ct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余弦相似度</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0811E3F4-7A7C-7472-E0BC-6232203AE96F}"/>
              </a:ext>
            </a:extLst>
          </p:cNvPr>
          <p:cNvSpPr txBox="1"/>
          <p:nvPr/>
        </p:nvSpPr>
        <p:spPr>
          <a:xfrm>
            <a:off x="1293138" y="5257269"/>
            <a:ext cx="1873488" cy="387286"/>
          </a:xfrm>
          <a:prstGeom prst="rect">
            <a:avLst/>
          </a:prstGeom>
          <a:noFill/>
        </p:spPr>
        <p:txBody>
          <a:bodyPr wrap="square">
            <a:spAutoFit/>
          </a:bodyPr>
          <a:lstStyle/>
          <a:p>
            <a:pPr algn="ct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加权</a:t>
            </a:r>
            <a:r>
              <a:rPr lang="en-US" altLang="zh-CN" sz="2400" b="1" dirty="0">
                <a:solidFill>
                  <a:srgbClr val="203864"/>
                </a:solidFill>
                <a:latin typeface="微软雅黑" panose="020B0503020204020204" pitchFamily="34" charset="-122"/>
                <a:ea typeface="微软雅黑" panose="020B0503020204020204" pitchFamily="34" charset="-122"/>
              </a:rPr>
              <a:t>KNN</a:t>
            </a:r>
          </a:p>
        </p:txBody>
      </p:sp>
    </p:spTree>
    <p:extLst>
      <p:ext uri="{BB962C8B-B14F-4D97-AF65-F5344CB8AC3E}">
        <p14:creationId xmlns:p14="http://schemas.microsoft.com/office/powerpoint/2010/main" val="8360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A0251B6F-B755-4C4E-A695-08D27EA7833F}"/>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a:t>
            </a:fld>
            <a:r>
              <a:rPr lang="en-US" altLang="zh-CN" dirty="0">
                <a:solidFill>
                  <a:schemeClr val="accent1">
                    <a:lumMod val="50000"/>
                  </a:schemeClr>
                </a:solidFill>
              </a:rPr>
              <a:t>/30</a:t>
            </a:r>
            <a:endParaRPr lang="zh-CN" altLang="en-US" dirty="0">
              <a:solidFill>
                <a:schemeClr val="accent1">
                  <a:lumMod val="50000"/>
                </a:schemeClr>
              </a:solidFill>
            </a:endParaRPr>
          </a:p>
        </p:txBody>
      </p:sp>
      <p:grpSp>
        <p:nvGrpSpPr>
          <p:cNvPr id="3" name="组合 2">
            <a:extLst>
              <a:ext uri="{FF2B5EF4-FFF2-40B4-BE49-F238E27FC236}">
                <a16:creationId xmlns:a16="http://schemas.microsoft.com/office/drawing/2014/main" id="{D2FE7E08-9B38-AD10-5129-40108ED10E92}"/>
              </a:ext>
            </a:extLst>
          </p:cNvPr>
          <p:cNvGrpSpPr/>
          <p:nvPr/>
        </p:nvGrpSpPr>
        <p:grpSpPr>
          <a:xfrm>
            <a:off x="3675755" y="1474673"/>
            <a:ext cx="6873443" cy="4230437"/>
            <a:chOff x="3440624" y="1744639"/>
            <a:chExt cx="6873443" cy="4230437"/>
          </a:xfrm>
        </p:grpSpPr>
        <p:grpSp>
          <p:nvGrpSpPr>
            <p:cNvPr id="21" name="组合 20">
              <a:extLst>
                <a:ext uri="{FF2B5EF4-FFF2-40B4-BE49-F238E27FC236}">
                  <a16:creationId xmlns:a16="http://schemas.microsoft.com/office/drawing/2014/main" id="{2A6D1CC1-6776-4C28-B435-CBDE8FC94CE3}"/>
                </a:ext>
              </a:extLst>
            </p:cNvPr>
            <p:cNvGrpSpPr/>
            <p:nvPr/>
          </p:nvGrpSpPr>
          <p:grpSpPr>
            <a:xfrm>
              <a:off x="3440624" y="1744640"/>
              <a:ext cx="6873443" cy="4188151"/>
              <a:chOff x="-2765213" y="2423583"/>
              <a:chExt cx="5639202" cy="3376239"/>
            </a:xfrm>
          </p:grpSpPr>
          <p:grpSp>
            <p:nvGrpSpPr>
              <p:cNvPr id="22" name="组合 21">
                <a:extLst>
                  <a:ext uri="{FF2B5EF4-FFF2-40B4-BE49-F238E27FC236}">
                    <a16:creationId xmlns:a16="http://schemas.microsoft.com/office/drawing/2014/main" id="{0E165B5D-C5AB-4DE8-9E9A-694365BEBBC5}"/>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B8B7B72A-5DE9-44A4-B6F2-76C3663F0FC3}"/>
                    </a:ext>
                  </a:extLst>
                </p:cNvPr>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A9DA0F3-2055-4FBE-813E-84118C958604}"/>
                    </a:ext>
                  </a:extLst>
                </p:cNvPr>
                <p:cNvSpPr txBox="1"/>
                <p:nvPr/>
              </p:nvSpPr>
              <p:spPr>
                <a:xfrm>
                  <a:off x="-2057404" y="2441453"/>
                  <a:ext cx="4760061" cy="446601"/>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研究背景与意义</a:t>
                  </a:r>
                </a:p>
              </p:txBody>
            </p:sp>
          </p:grpSp>
          <p:grpSp>
            <p:nvGrpSpPr>
              <p:cNvPr id="23" name="组合 22">
                <a:extLst>
                  <a:ext uri="{FF2B5EF4-FFF2-40B4-BE49-F238E27FC236}">
                    <a16:creationId xmlns:a16="http://schemas.microsoft.com/office/drawing/2014/main" id="{E45E3F55-0C57-41B3-BEF8-0B40965996F7}"/>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3712EDB1-1D4B-4ABE-B347-18EB02D7810D}"/>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25584A5B-1507-435F-BE63-D9019D6E6705}"/>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全球导航卫星系统</a:t>
                  </a:r>
                </a:p>
              </p:txBody>
            </p:sp>
          </p:grpSp>
          <p:grpSp>
            <p:nvGrpSpPr>
              <p:cNvPr id="24" name="组合 23">
                <a:extLst>
                  <a:ext uri="{FF2B5EF4-FFF2-40B4-BE49-F238E27FC236}">
                    <a16:creationId xmlns:a16="http://schemas.microsoft.com/office/drawing/2014/main" id="{00130E69-3240-4EA2-BE59-C1E5DA1E2509}"/>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F23DE959-79CB-461C-B259-C378BF82838F}"/>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3394391-12AD-4D53-91AB-0CA105628FC8}"/>
                    </a:ext>
                  </a:extLst>
                </p:cNvPr>
                <p:cNvSpPr txBox="1"/>
                <p:nvPr/>
              </p:nvSpPr>
              <p:spPr>
                <a:xfrm>
                  <a:off x="-2065279" y="3756405"/>
                  <a:ext cx="4939268" cy="44660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电磁孪生定位系统</a:t>
                  </a:r>
                  <a:endParaRPr lang="en-US" altLang="zh-CN"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10FA2B56-D14F-450D-AAD4-072D1BD9DD57}"/>
                  </a:ext>
                </a:extLst>
              </p:cNvPr>
              <p:cNvGrpSpPr/>
              <p:nvPr/>
            </p:nvGrpSpPr>
            <p:grpSpPr>
              <a:xfrm>
                <a:off x="-2765213" y="4595247"/>
                <a:ext cx="5107387" cy="1204575"/>
                <a:chOff x="-2765213" y="4353945"/>
                <a:chExt cx="5107387" cy="1204575"/>
              </a:xfrm>
            </p:grpSpPr>
            <p:sp>
              <p:nvSpPr>
                <p:cNvPr id="29" name="菱形 28">
                  <a:extLst>
                    <a:ext uri="{FF2B5EF4-FFF2-40B4-BE49-F238E27FC236}">
                      <a16:creationId xmlns:a16="http://schemas.microsoft.com/office/drawing/2014/main" id="{6B2EF1E5-8B42-4C2A-A75B-59385371FEDE}"/>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B74B09DD-DC75-4AA9-B74C-809B627984C3}"/>
                    </a:ext>
                  </a:extLst>
                </p:cNvPr>
                <p:cNvSpPr txBox="1"/>
                <p:nvPr/>
              </p:nvSpPr>
              <p:spPr>
                <a:xfrm>
                  <a:off x="-2057404" y="5111920"/>
                  <a:ext cx="4399578" cy="446600"/>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总结与探讨</a:t>
                  </a:r>
                </a:p>
              </p:txBody>
            </p:sp>
          </p:grpSp>
        </p:grpSp>
        <p:grpSp>
          <p:nvGrpSpPr>
            <p:cNvPr id="20" name="组合 19">
              <a:extLst>
                <a:ext uri="{FF2B5EF4-FFF2-40B4-BE49-F238E27FC236}">
                  <a16:creationId xmlns:a16="http://schemas.microsoft.com/office/drawing/2014/main" id="{A9E6E5EE-AAFE-4BB5-86D5-B398C84A3D75}"/>
                </a:ext>
              </a:extLst>
            </p:cNvPr>
            <p:cNvGrpSpPr/>
            <p:nvPr/>
          </p:nvGrpSpPr>
          <p:grpSpPr>
            <a:xfrm>
              <a:off x="3440624" y="1744639"/>
              <a:ext cx="627442" cy="4230437"/>
              <a:chOff x="-2765213" y="2423583"/>
              <a:chExt cx="514774" cy="3410326"/>
            </a:xfrm>
          </p:grpSpPr>
          <p:sp>
            <p:nvSpPr>
              <p:cNvPr id="48" name="菱形 47">
                <a:extLst>
                  <a:ext uri="{FF2B5EF4-FFF2-40B4-BE49-F238E27FC236}">
                    <a16:creationId xmlns:a16="http://schemas.microsoft.com/office/drawing/2014/main" id="{9F782E32-7C13-4D7F-864B-3D0BF8C46671}"/>
                  </a:ext>
                </a:extLst>
              </p:cNvPr>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46" name="菱形 45">
                <a:extLst>
                  <a:ext uri="{FF2B5EF4-FFF2-40B4-BE49-F238E27FC236}">
                    <a16:creationId xmlns:a16="http://schemas.microsoft.com/office/drawing/2014/main" id="{0796BB10-F56B-4BBD-9B1D-2323D691F43A}"/>
                  </a:ext>
                </a:extLst>
              </p:cNvPr>
              <p:cNvSpPr/>
              <p:nvPr/>
            </p:nvSpPr>
            <p:spPr>
              <a:xfrm>
                <a:off x="-2765213" y="314747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74174302-24DE-43D8-99FB-AD1D47146AB1}"/>
                  </a:ext>
                </a:extLst>
              </p:cNvPr>
              <p:cNvSpPr/>
              <p:nvPr/>
            </p:nvSpPr>
            <p:spPr>
              <a:xfrm>
                <a:off x="-2765213" y="3871359"/>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42" name="菱形 41">
                <a:extLst>
                  <a:ext uri="{FF2B5EF4-FFF2-40B4-BE49-F238E27FC236}">
                    <a16:creationId xmlns:a16="http://schemas.microsoft.com/office/drawing/2014/main" id="{53E5D482-DAFC-4D75-9D52-7F97F0BF6991}"/>
                  </a:ext>
                </a:extLst>
              </p:cNvPr>
              <p:cNvSpPr/>
              <p:nvPr/>
            </p:nvSpPr>
            <p:spPr>
              <a:xfrm>
                <a:off x="-2765213" y="531913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658F9348-3DC5-00BF-4A59-7651470E7B32}"/>
                </a:ext>
              </a:extLst>
            </p:cNvPr>
            <p:cNvSpPr txBox="1"/>
            <p:nvPr/>
          </p:nvSpPr>
          <p:spPr>
            <a:xfrm>
              <a:off x="4303350" y="4459468"/>
              <a:ext cx="4657770"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室外定位相关工作</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AF373-70B0-BA97-DD40-F7337AFC2141}"/>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2A594F71-180D-A0D0-EC7B-0F80CE029B7F}"/>
              </a:ext>
            </a:extLst>
          </p:cNvPr>
          <p:cNvSpPr>
            <a:spLocks noGrp="1"/>
          </p:cNvSpPr>
          <p:nvPr>
            <p:ph type="title"/>
          </p:nvPr>
        </p:nvSpPr>
        <p:spPr>
          <a:xfrm>
            <a:off x="614680" y="203200"/>
            <a:ext cx="8516620" cy="730249"/>
          </a:xfrm>
        </p:spPr>
        <p:txBody>
          <a:bodyPr>
            <a:normAutofit/>
          </a:bodyPr>
          <a:lstStyle/>
          <a:p>
            <a:r>
              <a:rPr lang="zh-CN" altLang="en-US" dirty="0"/>
              <a:t>基于多小区多频点的蜂窝定位</a:t>
            </a:r>
          </a:p>
        </p:txBody>
      </p:sp>
      <p:sp>
        <p:nvSpPr>
          <p:cNvPr id="19" name="灯片编号占位符 2">
            <a:extLst>
              <a:ext uri="{FF2B5EF4-FFF2-40B4-BE49-F238E27FC236}">
                <a16:creationId xmlns:a16="http://schemas.microsoft.com/office/drawing/2014/main" id="{8CD4C634-FAD1-19BE-7179-8CA68FB0F38E}"/>
              </a:ext>
            </a:extLst>
          </p:cNvPr>
          <p:cNvSpPr>
            <a:spLocks noGrp="1"/>
          </p:cNvSpPr>
          <p:nvPr>
            <p:ph type="sldNum" sz="quarter" idx="10"/>
          </p:nvPr>
        </p:nvSpPr>
        <p:spPr>
          <a:xfrm>
            <a:off x="9321668" y="6526891"/>
            <a:ext cx="2743200" cy="365125"/>
          </a:xfrm>
        </p:spPr>
        <p:txBody>
          <a:bodyPr/>
          <a:lstStyle/>
          <a:p>
            <a:fld id="{54B3F8C3-4D34-464E-BB5A-60724E4C6E9F}" type="slidenum">
              <a:rPr lang="zh-CN" altLang="en-US" smtClean="0">
                <a:solidFill>
                  <a:schemeClr val="accent1">
                    <a:lumMod val="50000"/>
                  </a:schemeClr>
                </a:solidFill>
              </a:rPr>
              <a:t>20</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28" name="文本框 27">
            <a:extLst>
              <a:ext uri="{FF2B5EF4-FFF2-40B4-BE49-F238E27FC236}">
                <a16:creationId xmlns:a16="http://schemas.microsoft.com/office/drawing/2014/main" id="{FD7197A3-E804-5826-1FF9-04F0DFEF1CDF}"/>
              </a:ext>
            </a:extLst>
          </p:cNvPr>
          <p:cNvSpPr txBox="1"/>
          <p:nvPr/>
        </p:nvSpPr>
        <p:spPr>
          <a:xfrm>
            <a:off x="127131" y="6358817"/>
            <a:ext cx="11937737" cy="523220"/>
          </a:xfrm>
          <a:prstGeom prst="rect">
            <a:avLst/>
          </a:prstGeom>
          <a:noFill/>
        </p:spPr>
        <p:txBody>
          <a:bodyPr wrap="square">
            <a:spAutoFit/>
          </a:bodyPr>
          <a:lstStyle/>
          <a:p>
            <a:pPr algn="just">
              <a:defRPr/>
            </a:pP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[1] Hu Z, Chen X, Zhou Z, et al. Localization with Cellular Signal RSRP Fingerprint of Multiband and Multicell[J]. IEEE Journal on Selected Areas in Communications, 2024</a:t>
            </a:r>
          </a:p>
        </p:txBody>
      </p:sp>
      <p:sp>
        <p:nvSpPr>
          <p:cNvPr id="29" name="文本框 28">
            <a:extLst>
              <a:ext uri="{FF2B5EF4-FFF2-40B4-BE49-F238E27FC236}">
                <a16:creationId xmlns:a16="http://schemas.microsoft.com/office/drawing/2014/main" id="{93777D70-9600-A125-E7DA-44D2EB667B21}"/>
              </a:ext>
            </a:extLst>
          </p:cNvPr>
          <p:cNvSpPr txBox="1"/>
          <p:nvPr/>
        </p:nvSpPr>
        <p:spPr>
          <a:xfrm>
            <a:off x="-101239" y="1362465"/>
            <a:ext cx="5733046" cy="411203"/>
          </a:xfrm>
          <a:prstGeom prst="rect">
            <a:avLst/>
          </a:prstGeom>
          <a:noFill/>
        </p:spPr>
        <p:txBody>
          <a:bodyPr wrap="square">
            <a:spAutoFit/>
          </a:bodyPr>
          <a:lstStyle/>
          <a:p>
            <a:pPr algn="ctr">
              <a:lnSpc>
                <a:spcPts val="2250"/>
              </a:lnSpc>
              <a:spcBef>
                <a:spcPts val="1800"/>
              </a:spcBef>
              <a:spcAft>
                <a:spcPts val="600"/>
              </a:spcAft>
            </a:pPr>
            <a:r>
              <a:rPr lang="zh-CN" altLang="en-US" sz="3200" b="1" dirty="0">
                <a:solidFill>
                  <a:srgbClr val="C00000"/>
                </a:solidFill>
                <a:latin typeface="微软雅黑" panose="020B0503020204020204" pitchFamily="34" charset="-122"/>
                <a:ea typeface="微软雅黑" panose="020B0503020204020204" pitchFamily="34" charset="-122"/>
              </a:rPr>
              <a:t>指纹设计</a:t>
            </a:r>
            <a:r>
              <a:rPr lang="zh-CN" altLang="en-US" sz="3200" b="1" dirty="0">
                <a:solidFill>
                  <a:srgbClr val="203864"/>
                </a:solidFill>
                <a:latin typeface="微软雅黑" panose="020B0503020204020204" pitchFamily="34" charset="-122"/>
                <a:ea typeface="微软雅黑" panose="020B0503020204020204" pitchFamily="34" charset="-122"/>
              </a:rPr>
              <a:t>与指纹</a:t>
            </a:r>
            <a:r>
              <a:rPr lang="zh-CN" altLang="en-US" sz="3200" b="1" dirty="0">
                <a:solidFill>
                  <a:srgbClr val="C00000"/>
                </a:solidFill>
                <a:latin typeface="微软雅黑" panose="020B0503020204020204" pitchFamily="34" charset="-122"/>
                <a:ea typeface="微软雅黑" panose="020B0503020204020204" pitchFamily="34" charset="-122"/>
              </a:rPr>
              <a:t>数据库构建</a:t>
            </a:r>
            <a:endParaRPr lang="en-US" altLang="zh-CN" sz="3200" b="1" dirty="0">
              <a:solidFill>
                <a:srgbClr val="C0000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B3D2D6DD-32A4-9D22-B79E-9EE71089BFCE}"/>
              </a:ext>
            </a:extLst>
          </p:cNvPr>
          <p:cNvPicPr>
            <a:picLocks noChangeAspect="1"/>
          </p:cNvPicPr>
          <p:nvPr/>
        </p:nvPicPr>
        <p:blipFill>
          <a:blip r:embed="rId3"/>
          <a:srcRect t="2391"/>
          <a:stretch>
            <a:fillRect/>
          </a:stretch>
        </p:blipFill>
        <p:spPr>
          <a:xfrm>
            <a:off x="6334256" y="1344001"/>
            <a:ext cx="5637914" cy="4625811"/>
          </a:xfrm>
          <a:prstGeom prst="rect">
            <a:avLst/>
          </a:prstGeom>
        </p:spPr>
      </p:pic>
      <p:pic>
        <p:nvPicPr>
          <p:cNvPr id="5" name="图片 4">
            <a:extLst>
              <a:ext uri="{FF2B5EF4-FFF2-40B4-BE49-F238E27FC236}">
                <a16:creationId xmlns:a16="http://schemas.microsoft.com/office/drawing/2014/main" id="{E4C4DBF8-46AD-BCE1-68F5-0F699C742FA2}"/>
              </a:ext>
            </a:extLst>
          </p:cNvPr>
          <p:cNvPicPr>
            <a:picLocks noChangeAspect="1"/>
          </p:cNvPicPr>
          <p:nvPr/>
        </p:nvPicPr>
        <p:blipFill>
          <a:blip r:embed="rId4"/>
          <a:stretch>
            <a:fillRect/>
          </a:stretch>
        </p:blipFill>
        <p:spPr>
          <a:xfrm>
            <a:off x="333691" y="2335768"/>
            <a:ext cx="5381625" cy="1552575"/>
          </a:xfrm>
          <a:prstGeom prst="rect">
            <a:avLst/>
          </a:prstGeom>
        </p:spPr>
      </p:pic>
      <p:cxnSp>
        <p:nvCxnSpPr>
          <p:cNvPr id="7" name="直接箭头连接符 6">
            <a:extLst>
              <a:ext uri="{FF2B5EF4-FFF2-40B4-BE49-F238E27FC236}">
                <a16:creationId xmlns:a16="http://schemas.microsoft.com/office/drawing/2014/main" id="{0C30C592-03F6-7CE1-E54F-88AD8F303CF1}"/>
              </a:ext>
            </a:extLst>
          </p:cNvPr>
          <p:cNvCxnSpPr>
            <a:cxnSpLocks/>
            <a:endCxn id="15" idx="3"/>
          </p:cNvCxnSpPr>
          <p:nvPr/>
        </p:nvCxnSpPr>
        <p:spPr>
          <a:xfrm flipH="1" flipV="1">
            <a:off x="1242408" y="4033869"/>
            <a:ext cx="4761349" cy="23381"/>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3393A14C-FC6C-D6E6-F0FB-A241CB6668D8}"/>
              </a:ext>
            </a:extLst>
          </p:cNvPr>
          <p:cNvSpPr txBox="1"/>
          <p:nvPr/>
        </p:nvSpPr>
        <p:spPr>
          <a:xfrm>
            <a:off x="193882" y="3840226"/>
            <a:ext cx="1048526" cy="387286"/>
          </a:xfrm>
          <a:prstGeom prst="rect">
            <a:avLst/>
          </a:prstGeom>
          <a:noFill/>
        </p:spPr>
        <p:txBody>
          <a:bodyPr wrap="square">
            <a:spAutoFit/>
          </a:bodyPr>
          <a:lstStyle/>
          <a:p>
            <a:pPr algn="ct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基站</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FB38816-16B0-C226-E631-B4A9156CE5CC}"/>
              </a:ext>
            </a:extLst>
          </p:cNvPr>
          <p:cNvSpPr txBox="1"/>
          <p:nvPr/>
        </p:nvSpPr>
        <p:spPr>
          <a:xfrm>
            <a:off x="5470785" y="1893813"/>
            <a:ext cx="1048526" cy="387286"/>
          </a:xfrm>
          <a:prstGeom prst="rect">
            <a:avLst/>
          </a:prstGeom>
          <a:noFill/>
        </p:spPr>
        <p:txBody>
          <a:bodyPr wrap="square">
            <a:spAutoFit/>
          </a:bodyPr>
          <a:lstStyle/>
          <a:p>
            <a:pPr algn="ct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频率</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cxnSp>
        <p:nvCxnSpPr>
          <p:cNvPr id="17" name="直接箭头连接符 16">
            <a:extLst>
              <a:ext uri="{FF2B5EF4-FFF2-40B4-BE49-F238E27FC236}">
                <a16:creationId xmlns:a16="http://schemas.microsoft.com/office/drawing/2014/main" id="{06970BE5-C0F1-D59A-9A9C-3B965889AA8B}"/>
              </a:ext>
            </a:extLst>
          </p:cNvPr>
          <p:cNvCxnSpPr>
            <a:cxnSpLocks/>
          </p:cNvCxnSpPr>
          <p:nvPr/>
        </p:nvCxnSpPr>
        <p:spPr>
          <a:xfrm flipV="1">
            <a:off x="5995048" y="2335768"/>
            <a:ext cx="0" cy="1734815"/>
          </a:xfrm>
          <a:prstGeom prst="straightConnector1">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511DE800-79FE-66AA-AA7E-3887801E5ECA}"/>
              </a:ext>
            </a:extLst>
          </p:cNvPr>
          <p:cNvPicPr>
            <a:picLocks noChangeAspect="1"/>
          </p:cNvPicPr>
          <p:nvPr/>
        </p:nvPicPr>
        <p:blipFill>
          <a:blip r:embed="rId5"/>
          <a:stretch>
            <a:fillRect/>
          </a:stretch>
        </p:blipFill>
        <p:spPr>
          <a:xfrm>
            <a:off x="333346" y="4467802"/>
            <a:ext cx="5820350" cy="910493"/>
          </a:xfrm>
          <a:prstGeom prst="rect">
            <a:avLst/>
          </a:prstGeom>
        </p:spPr>
      </p:pic>
      <p:pic>
        <p:nvPicPr>
          <p:cNvPr id="35" name="图片 34">
            <a:extLst>
              <a:ext uri="{FF2B5EF4-FFF2-40B4-BE49-F238E27FC236}">
                <a16:creationId xmlns:a16="http://schemas.microsoft.com/office/drawing/2014/main" id="{24A6ED73-67C8-1EA8-E52C-58B46B19A323}"/>
              </a:ext>
            </a:extLst>
          </p:cNvPr>
          <p:cNvPicPr>
            <a:picLocks noChangeAspect="1"/>
          </p:cNvPicPr>
          <p:nvPr/>
        </p:nvPicPr>
        <p:blipFill>
          <a:blip r:embed="rId6"/>
          <a:stretch>
            <a:fillRect/>
          </a:stretch>
        </p:blipFill>
        <p:spPr>
          <a:xfrm>
            <a:off x="2114046" y="5682257"/>
            <a:ext cx="651238" cy="415004"/>
          </a:xfrm>
          <a:prstGeom prst="rect">
            <a:avLst/>
          </a:prstGeom>
        </p:spPr>
      </p:pic>
      <p:sp>
        <p:nvSpPr>
          <p:cNvPr id="36" name="文本框 35">
            <a:extLst>
              <a:ext uri="{FF2B5EF4-FFF2-40B4-BE49-F238E27FC236}">
                <a16:creationId xmlns:a16="http://schemas.microsoft.com/office/drawing/2014/main" id="{649BC614-A830-C7A6-F036-1717286E59C9}"/>
              </a:ext>
            </a:extLst>
          </p:cNvPr>
          <p:cNvSpPr txBox="1"/>
          <p:nvPr/>
        </p:nvSpPr>
        <p:spPr>
          <a:xfrm>
            <a:off x="219830" y="5775514"/>
            <a:ext cx="1948427" cy="387286"/>
          </a:xfrm>
          <a:prstGeom prst="rect">
            <a:avLst/>
          </a:prstGeom>
          <a:noFill/>
        </p:spPr>
        <p:txBody>
          <a:bodyPr wrap="square">
            <a:spAutoFit/>
          </a:bodyPr>
          <a:lstStyle/>
          <a:p>
            <a:pPr algn="ct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指纹特征图</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sp>
        <p:nvSpPr>
          <p:cNvPr id="37" name="箭头: 左右 36">
            <a:extLst>
              <a:ext uri="{FF2B5EF4-FFF2-40B4-BE49-F238E27FC236}">
                <a16:creationId xmlns:a16="http://schemas.microsoft.com/office/drawing/2014/main" id="{4AB0169B-45B7-3940-C96A-E4D76F9F65F2}"/>
              </a:ext>
            </a:extLst>
          </p:cNvPr>
          <p:cNvSpPr/>
          <p:nvPr/>
        </p:nvSpPr>
        <p:spPr>
          <a:xfrm>
            <a:off x="3135086" y="5775514"/>
            <a:ext cx="775063" cy="299532"/>
          </a:xfrm>
          <a:prstGeom prst="lef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766F5A94-B3A0-223F-2EFD-4E96A34DFC39}"/>
              </a:ext>
            </a:extLst>
          </p:cNvPr>
          <p:cNvSpPr txBox="1"/>
          <p:nvPr/>
        </p:nvSpPr>
        <p:spPr>
          <a:xfrm>
            <a:off x="4065402" y="5755351"/>
            <a:ext cx="1948427" cy="387286"/>
          </a:xfrm>
          <a:prstGeom prst="rect">
            <a:avLst/>
          </a:prstGeom>
          <a:noFill/>
        </p:spPr>
        <p:txBody>
          <a:bodyPr wrap="square">
            <a:spAutoFit/>
          </a:bodyPr>
          <a:lstStyle/>
          <a:p>
            <a:pPr algn="ct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位置 </a:t>
            </a:r>
            <a:r>
              <a:rPr lang="en-US" altLang="zh-CN" sz="2400" b="1" dirty="0">
                <a:solidFill>
                  <a:srgbClr val="203864"/>
                </a:solidFill>
                <a:latin typeface="微软雅黑" panose="020B0503020204020204" pitchFamily="34" charset="-122"/>
                <a:ea typeface="微软雅黑" panose="020B0503020204020204" pitchFamily="34" charset="-122"/>
              </a:rPr>
              <a:t>&lt;x, y&gt; </a:t>
            </a:r>
          </a:p>
        </p:txBody>
      </p:sp>
    </p:spTree>
    <p:extLst>
      <p:ext uri="{BB962C8B-B14F-4D97-AF65-F5344CB8AC3E}">
        <p14:creationId xmlns:p14="http://schemas.microsoft.com/office/powerpoint/2010/main" val="100965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DFCE4-698A-FD7F-86B1-2FE0ECB7A268}"/>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BE58A5DD-CFF6-AC7A-92DF-3531CA67321D}"/>
              </a:ext>
            </a:extLst>
          </p:cNvPr>
          <p:cNvSpPr>
            <a:spLocks noGrp="1"/>
          </p:cNvSpPr>
          <p:nvPr>
            <p:ph type="title"/>
          </p:nvPr>
        </p:nvSpPr>
        <p:spPr>
          <a:xfrm>
            <a:off x="614680" y="203200"/>
            <a:ext cx="8516620" cy="730249"/>
          </a:xfrm>
        </p:spPr>
        <p:txBody>
          <a:bodyPr>
            <a:normAutofit/>
          </a:bodyPr>
          <a:lstStyle/>
          <a:p>
            <a:r>
              <a:rPr lang="zh-CN" altLang="en-US" dirty="0"/>
              <a:t>基于多小区多频点的蜂窝定位：</a:t>
            </a:r>
          </a:p>
        </p:txBody>
      </p:sp>
      <p:sp>
        <p:nvSpPr>
          <p:cNvPr id="19" name="灯片编号占位符 2">
            <a:extLst>
              <a:ext uri="{FF2B5EF4-FFF2-40B4-BE49-F238E27FC236}">
                <a16:creationId xmlns:a16="http://schemas.microsoft.com/office/drawing/2014/main" id="{D2F22A96-83CB-9F23-D0F5-FDF9DD6F39A4}"/>
              </a:ext>
            </a:extLst>
          </p:cNvPr>
          <p:cNvSpPr>
            <a:spLocks noGrp="1"/>
          </p:cNvSpPr>
          <p:nvPr>
            <p:ph type="sldNum" sz="quarter" idx="10"/>
          </p:nvPr>
        </p:nvSpPr>
        <p:spPr>
          <a:xfrm>
            <a:off x="9321668" y="6526891"/>
            <a:ext cx="2743200" cy="365125"/>
          </a:xfrm>
        </p:spPr>
        <p:txBody>
          <a:bodyPr/>
          <a:lstStyle/>
          <a:p>
            <a:fld id="{54B3F8C3-4D34-464E-BB5A-60724E4C6E9F}" type="slidenum">
              <a:rPr lang="zh-CN" altLang="en-US" smtClean="0">
                <a:solidFill>
                  <a:schemeClr val="accent1">
                    <a:lumMod val="50000"/>
                  </a:schemeClr>
                </a:solidFill>
              </a:rPr>
              <a:t>21</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28" name="文本框 27">
            <a:extLst>
              <a:ext uri="{FF2B5EF4-FFF2-40B4-BE49-F238E27FC236}">
                <a16:creationId xmlns:a16="http://schemas.microsoft.com/office/drawing/2014/main" id="{229B8FF2-CBF0-F3A7-B26B-1E0B144DA6B6}"/>
              </a:ext>
            </a:extLst>
          </p:cNvPr>
          <p:cNvSpPr txBox="1"/>
          <p:nvPr/>
        </p:nvSpPr>
        <p:spPr>
          <a:xfrm>
            <a:off x="127131" y="6358817"/>
            <a:ext cx="11937737" cy="523220"/>
          </a:xfrm>
          <a:prstGeom prst="rect">
            <a:avLst/>
          </a:prstGeom>
          <a:noFill/>
        </p:spPr>
        <p:txBody>
          <a:bodyPr wrap="square">
            <a:spAutoFit/>
          </a:bodyPr>
          <a:lstStyle/>
          <a:p>
            <a:pPr algn="just">
              <a:defRPr/>
            </a:pP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[1] Hu Z, Chen X, Zhou Z, et al. Localization with Cellular Signal RSRP Fingerprint of Multiband and Multicell[J]. IEEE Journal on Selected Areas in Communications, 2024</a:t>
            </a:r>
          </a:p>
        </p:txBody>
      </p:sp>
      <p:sp>
        <p:nvSpPr>
          <p:cNvPr id="29" name="文本框 28">
            <a:extLst>
              <a:ext uri="{FF2B5EF4-FFF2-40B4-BE49-F238E27FC236}">
                <a16:creationId xmlns:a16="http://schemas.microsoft.com/office/drawing/2014/main" id="{B7C7F80A-40A0-8FD6-12CC-ACEE4772C3C6}"/>
              </a:ext>
            </a:extLst>
          </p:cNvPr>
          <p:cNvSpPr txBox="1"/>
          <p:nvPr/>
        </p:nvSpPr>
        <p:spPr>
          <a:xfrm>
            <a:off x="275133" y="1287300"/>
            <a:ext cx="11937737" cy="411203"/>
          </a:xfrm>
          <a:prstGeom prst="rect">
            <a:avLst/>
          </a:prstGeom>
          <a:noFill/>
        </p:spPr>
        <p:txBody>
          <a:bodyPr wrap="square">
            <a:spAutoFit/>
          </a:bodyPr>
          <a:lstStyle/>
          <a:p>
            <a:pPr>
              <a:lnSpc>
                <a:spcPts val="2250"/>
              </a:lnSpc>
              <a:spcBef>
                <a:spcPts val="1800"/>
              </a:spcBef>
              <a:spcAft>
                <a:spcPts val="600"/>
              </a:spcAft>
            </a:pPr>
            <a:r>
              <a:rPr lang="en-US" altLang="zh-CN" sz="3200" b="1" dirty="0">
                <a:solidFill>
                  <a:srgbClr val="203864"/>
                </a:solidFill>
                <a:latin typeface="微软雅黑" panose="020B0503020204020204" pitchFamily="34" charset="-122"/>
                <a:ea typeface="微软雅黑" panose="020B0503020204020204" pitchFamily="34" charset="-122"/>
              </a:rPr>
              <a:t>K</a:t>
            </a:r>
            <a:r>
              <a:rPr lang="zh-CN" altLang="en-US" sz="3200" b="1" dirty="0">
                <a:solidFill>
                  <a:srgbClr val="203864"/>
                </a:solidFill>
                <a:latin typeface="微软雅黑" panose="020B0503020204020204" pitchFamily="34" charset="-122"/>
                <a:ea typeface="微软雅黑" panose="020B0503020204020204" pitchFamily="34" charset="-122"/>
              </a:rPr>
              <a:t>最近邻定位算法</a:t>
            </a:r>
            <a:endParaRPr lang="en-US" altLang="zh-CN" sz="3200" b="1" dirty="0">
              <a:solidFill>
                <a:srgbClr val="203864"/>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32FDF50-6DE3-C362-51C7-ADAB638BD85B}"/>
              </a:ext>
            </a:extLst>
          </p:cNvPr>
          <p:cNvPicPr>
            <a:picLocks noChangeAspect="1"/>
          </p:cNvPicPr>
          <p:nvPr/>
        </p:nvPicPr>
        <p:blipFill>
          <a:blip r:embed="rId3"/>
          <a:stretch>
            <a:fillRect/>
          </a:stretch>
        </p:blipFill>
        <p:spPr>
          <a:xfrm>
            <a:off x="2392315" y="2005572"/>
            <a:ext cx="4287159" cy="1426367"/>
          </a:xfrm>
          <a:prstGeom prst="rect">
            <a:avLst/>
          </a:prstGeom>
        </p:spPr>
      </p:pic>
      <p:sp>
        <p:nvSpPr>
          <p:cNvPr id="6" name="文本框 5">
            <a:extLst>
              <a:ext uri="{FF2B5EF4-FFF2-40B4-BE49-F238E27FC236}">
                <a16:creationId xmlns:a16="http://schemas.microsoft.com/office/drawing/2014/main" id="{1CE53160-B554-DC48-45B4-B08C9B038855}"/>
              </a:ext>
            </a:extLst>
          </p:cNvPr>
          <p:cNvSpPr txBox="1"/>
          <p:nvPr/>
        </p:nvSpPr>
        <p:spPr>
          <a:xfrm>
            <a:off x="614680" y="2553109"/>
            <a:ext cx="1873488" cy="387286"/>
          </a:xfrm>
          <a:prstGeom prst="rect">
            <a:avLst/>
          </a:prstGeom>
          <a:noFill/>
        </p:spPr>
        <p:txBody>
          <a:bodyPr wrap="square">
            <a:spAutoFit/>
          </a:bodyPr>
          <a:lstStyle/>
          <a:p>
            <a:pPr algn="ct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余弦相似度</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77A80A8-E073-2B49-C9D4-706A408829F8}"/>
              </a:ext>
            </a:extLst>
          </p:cNvPr>
          <p:cNvSpPr txBox="1"/>
          <p:nvPr/>
        </p:nvSpPr>
        <p:spPr>
          <a:xfrm>
            <a:off x="6865377" y="2300534"/>
            <a:ext cx="1873488" cy="387286"/>
          </a:xfrm>
          <a:prstGeom prst="rect">
            <a:avLst/>
          </a:prstGeom>
          <a:noFill/>
        </p:spPr>
        <p:txBody>
          <a:bodyPr wrap="square">
            <a:spAutoFit/>
          </a:bodyPr>
          <a:lstStyle/>
          <a:p>
            <a:pPr algn="ct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加权</a:t>
            </a:r>
            <a:r>
              <a:rPr lang="en-US" altLang="zh-CN" sz="2400" b="1" dirty="0">
                <a:solidFill>
                  <a:srgbClr val="203864"/>
                </a:solidFill>
                <a:latin typeface="微软雅黑" panose="020B0503020204020204" pitchFamily="34" charset="-122"/>
                <a:ea typeface="微软雅黑" panose="020B0503020204020204" pitchFamily="34" charset="-122"/>
              </a:rPr>
              <a:t>KNN</a:t>
            </a:r>
          </a:p>
        </p:txBody>
      </p:sp>
      <p:pic>
        <p:nvPicPr>
          <p:cNvPr id="9" name="图片 8">
            <a:extLst>
              <a:ext uri="{FF2B5EF4-FFF2-40B4-BE49-F238E27FC236}">
                <a16:creationId xmlns:a16="http://schemas.microsoft.com/office/drawing/2014/main" id="{08E2DC2D-7AEB-4000-C0F8-5595D18781FD}"/>
              </a:ext>
            </a:extLst>
          </p:cNvPr>
          <p:cNvPicPr>
            <a:picLocks noChangeAspect="1"/>
          </p:cNvPicPr>
          <p:nvPr/>
        </p:nvPicPr>
        <p:blipFill>
          <a:blip r:embed="rId4"/>
          <a:stretch>
            <a:fillRect/>
          </a:stretch>
        </p:blipFill>
        <p:spPr>
          <a:xfrm>
            <a:off x="8775953" y="1380120"/>
            <a:ext cx="1631892" cy="1066256"/>
          </a:xfrm>
          <a:prstGeom prst="rect">
            <a:avLst/>
          </a:prstGeom>
        </p:spPr>
      </p:pic>
      <p:pic>
        <p:nvPicPr>
          <p:cNvPr id="10" name="图片 9">
            <a:extLst>
              <a:ext uri="{FF2B5EF4-FFF2-40B4-BE49-F238E27FC236}">
                <a16:creationId xmlns:a16="http://schemas.microsoft.com/office/drawing/2014/main" id="{510EE5C1-76F0-D9BF-4CC6-1CDE8DCE2FCC}"/>
              </a:ext>
            </a:extLst>
          </p:cNvPr>
          <p:cNvPicPr>
            <a:picLocks noChangeAspect="1"/>
          </p:cNvPicPr>
          <p:nvPr/>
        </p:nvPicPr>
        <p:blipFill>
          <a:blip r:embed="rId5"/>
          <a:stretch>
            <a:fillRect/>
          </a:stretch>
        </p:blipFill>
        <p:spPr>
          <a:xfrm>
            <a:off x="8902404" y="2642660"/>
            <a:ext cx="1691209" cy="954950"/>
          </a:xfrm>
          <a:prstGeom prst="rect">
            <a:avLst/>
          </a:prstGeom>
        </p:spPr>
      </p:pic>
      <p:sp>
        <p:nvSpPr>
          <p:cNvPr id="18" name="文本框 17">
            <a:extLst>
              <a:ext uri="{FF2B5EF4-FFF2-40B4-BE49-F238E27FC236}">
                <a16:creationId xmlns:a16="http://schemas.microsoft.com/office/drawing/2014/main" id="{43FD3DEA-1F27-6573-E8A6-512F89E77018}"/>
              </a:ext>
            </a:extLst>
          </p:cNvPr>
          <p:cNvSpPr txBox="1"/>
          <p:nvPr/>
        </p:nvSpPr>
        <p:spPr>
          <a:xfrm>
            <a:off x="275133" y="4262320"/>
            <a:ext cx="4101193" cy="387286"/>
          </a:xfrm>
          <a:prstGeom prst="rect">
            <a:avLst/>
          </a:prstGeom>
          <a:noFill/>
        </p:spPr>
        <p:txBody>
          <a:bodyPr wrap="square">
            <a:spAutoFit/>
          </a:bodyPr>
          <a:lstStyle/>
          <a:p>
            <a:pPr>
              <a:lnSpc>
                <a:spcPts val="2250"/>
              </a:lnSpc>
              <a:spcBef>
                <a:spcPts val="1800"/>
              </a:spcBef>
              <a:spcAft>
                <a:spcPts val="600"/>
              </a:spcAft>
            </a:pPr>
            <a:r>
              <a:rPr lang="en-US" altLang="zh-CN" sz="2400" b="1" dirty="0">
                <a:solidFill>
                  <a:srgbClr val="203864"/>
                </a:solidFill>
                <a:latin typeface="微软雅黑" panose="020B0503020204020204" pitchFamily="34" charset="-122"/>
                <a:ea typeface="微软雅黑" panose="020B0503020204020204" pitchFamily="34" charset="-122"/>
              </a:rPr>
              <a:t>Cramer-Rao lower bound</a:t>
            </a:r>
            <a:endParaRPr lang="zh-CN" altLang="en-US" sz="2400" b="1" dirty="0">
              <a:solidFill>
                <a:srgbClr val="203864"/>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3EA4DB4C-5B98-6F09-8BF5-0187A4BCB42F}"/>
              </a:ext>
            </a:extLst>
          </p:cNvPr>
          <p:cNvSpPr txBox="1"/>
          <p:nvPr/>
        </p:nvSpPr>
        <p:spPr>
          <a:xfrm>
            <a:off x="275133" y="5123911"/>
            <a:ext cx="4523378" cy="387286"/>
          </a:xfrm>
          <a:prstGeom prst="rect">
            <a:avLst/>
          </a:prstGeom>
          <a:noFill/>
        </p:spPr>
        <p:txBody>
          <a:bodyPr wrap="square">
            <a:spAutoFit/>
          </a:bodyPr>
          <a:lstStyle/>
          <a:p>
            <a:pPr>
              <a:lnSpc>
                <a:spcPts val="2250"/>
              </a:lnSpc>
              <a:spcBef>
                <a:spcPts val="1800"/>
              </a:spcBef>
              <a:spcAft>
                <a:spcPts val="600"/>
              </a:spcAft>
            </a:pPr>
            <a:r>
              <a:rPr lang="en-US" altLang="zh-CN" sz="2400" b="1" dirty="0">
                <a:solidFill>
                  <a:srgbClr val="203864"/>
                </a:solidFill>
                <a:latin typeface="微软雅黑" panose="020B0503020204020204" pitchFamily="34" charset="-122"/>
                <a:ea typeface="微软雅黑" panose="020B0503020204020204" pitchFamily="34" charset="-122"/>
              </a:rPr>
              <a:t>Fisher information matrix</a:t>
            </a:r>
            <a:endParaRPr lang="zh-CN" altLang="en-US" sz="2400" b="1" dirty="0">
              <a:solidFill>
                <a:srgbClr val="203864"/>
              </a:solidFill>
              <a:latin typeface="微软雅黑" panose="020B0503020204020204" pitchFamily="34" charset="-122"/>
              <a:ea typeface="微软雅黑" panose="020B0503020204020204" pitchFamily="34" charset="-122"/>
            </a:endParaRPr>
          </a:p>
        </p:txBody>
      </p:sp>
      <p:sp>
        <p:nvSpPr>
          <p:cNvPr id="21" name="箭头: 下 20">
            <a:extLst>
              <a:ext uri="{FF2B5EF4-FFF2-40B4-BE49-F238E27FC236}">
                <a16:creationId xmlns:a16="http://schemas.microsoft.com/office/drawing/2014/main" id="{B754443B-095A-31B5-AA3D-BFCBA1CC1E44}"/>
              </a:ext>
            </a:extLst>
          </p:cNvPr>
          <p:cNvSpPr/>
          <p:nvPr/>
        </p:nvSpPr>
        <p:spPr>
          <a:xfrm rot="16200000">
            <a:off x="4672936" y="4506826"/>
            <a:ext cx="400108" cy="633132"/>
          </a:xfrm>
          <a:prstGeom prst="downArrow">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EE422F79-6AB3-CD6C-7E6D-9D9B07906BEC}"/>
              </a:ext>
            </a:extLst>
          </p:cNvPr>
          <p:cNvSpPr txBox="1"/>
          <p:nvPr/>
        </p:nvSpPr>
        <p:spPr>
          <a:xfrm>
            <a:off x="4442912" y="5270543"/>
            <a:ext cx="957882" cy="387286"/>
          </a:xfrm>
          <a:prstGeom prst="rect">
            <a:avLst/>
          </a:prstGeom>
          <a:noFill/>
        </p:spPr>
        <p:txBody>
          <a:bodyPr wrap="square">
            <a:spAutoFit/>
          </a:bodyPr>
          <a:lstStyle/>
          <a:p>
            <a:pPr algn="ct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证明</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F7059743-5095-F867-1E7C-B3952CDC801C}"/>
              </a:ext>
            </a:extLst>
          </p:cNvPr>
          <p:cNvSpPr txBox="1"/>
          <p:nvPr/>
        </p:nvSpPr>
        <p:spPr>
          <a:xfrm>
            <a:off x="4978609" y="3979185"/>
            <a:ext cx="6801394" cy="1688411"/>
          </a:xfrm>
          <a:prstGeom prst="rect">
            <a:avLst/>
          </a:prstGeom>
          <a:noFill/>
        </p:spPr>
        <p:txBody>
          <a:bodyPr wrap="square">
            <a:spAutoFit/>
          </a:bodyPr>
          <a:lstStyle/>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频带数量、基站数量⬆ →  定位误差⬇​</a:t>
            </a:r>
            <a:endParaRPr lang="en-US" altLang="zh-CN" sz="24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阴影衰落因子⬆ → 定位误差</a:t>
            </a:r>
            <a:r>
              <a:rPr lang="en-US" altLang="zh-CN" sz="2400" b="1" dirty="0">
                <a:solidFill>
                  <a:srgbClr val="203864"/>
                </a:solidFill>
                <a:latin typeface="微软雅黑" panose="020B0503020204020204" pitchFamily="34" charset="-122"/>
                <a:ea typeface="微软雅黑" panose="020B0503020204020204" pitchFamily="34" charset="-122"/>
              </a:rPr>
              <a:t> </a:t>
            </a:r>
            <a:r>
              <a:rPr lang="zh-CN" altLang="en-US" sz="2400" b="1" dirty="0">
                <a:solidFill>
                  <a:srgbClr val="203864"/>
                </a:solidFill>
                <a:latin typeface="微软雅黑" panose="020B0503020204020204" pitchFamily="34" charset="-122"/>
                <a:ea typeface="微软雅黑" panose="020B0503020204020204" pitchFamily="34" charset="-122"/>
              </a:rPr>
              <a:t>⬆</a:t>
            </a:r>
            <a:endParaRPr lang="en-US" altLang="zh-CN" sz="24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用户与基站的距离过近</a:t>
            </a:r>
            <a:r>
              <a:rPr lang="en-US" altLang="zh-CN" sz="2400" b="1" dirty="0">
                <a:solidFill>
                  <a:srgbClr val="203864"/>
                </a:solidFill>
                <a:latin typeface="微软雅黑" panose="020B0503020204020204" pitchFamily="34" charset="-122"/>
                <a:ea typeface="微软雅黑" panose="020B0503020204020204" pitchFamily="34" charset="-122"/>
              </a:rPr>
              <a:t>/</a:t>
            </a:r>
            <a:r>
              <a:rPr lang="zh-CN" altLang="en-US" sz="2400" b="1" dirty="0">
                <a:solidFill>
                  <a:srgbClr val="203864"/>
                </a:solidFill>
                <a:latin typeface="微软雅黑" panose="020B0503020204020204" pitchFamily="34" charset="-122"/>
                <a:ea typeface="微软雅黑" panose="020B0503020204020204" pitchFamily="34" charset="-122"/>
              </a:rPr>
              <a:t>过远 → 定位误差</a:t>
            </a:r>
            <a:r>
              <a:rPr lang="en-US" altLang="zh-CN" sz="2400" b="1" dirty="0">
                <a:solidFill>
                  <a:srgbClr val="203864"/>
                </a:solidFill>
                <a:latin typeface="微软雅黑" panose="020B0503020204020204" pitchFamily="34" charset="-122"/>
                <a:ea typeface="微软雅黑" panose="020B0503020204020204" pitchFamily="34" charset="-122"/>
              </a:rPr>
              <a:t> </a:t>
            </a:r>
            <a:r>
              <a:rPr lang="zh-CN" altLang="en-US" sz="2400" b="1" dirty="0">
                <a:solidFill>
                  <a:srgbClr val="203864"/>
                </a:solidFill>
                <a:latin typeface="微软雅黑" panose="020B0503020204020204" pitchFamily="34" charset="-122"/>
                <a:ea typeface="微软雅黑" panose="020B0503020204020204" pitchFamily="34" charset="-122"/>
              </a:rPr>
              <a:t>⬆</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2221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71AA9-1DF2-9351-0F9D-2AC824AC8D92}"/>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64D9EC56-DEFD-4F53-5259-FF156FCE79B7}"/>
              </a:ext>
            </a:extLst>
          </p:cNvPr>
          <p:cNvSpPr>
            <a:spLocks noGrp="1"/>
          </p:cNvSpPr>
          <p:nvPr>
            <p:ph type="title"/>
          </p:nvPr>
        </p:nvSpPr>
        <p:spPr>
          <a:xfrm>
            <a:off x="614680" y="203200"/>
            <a:ext cx="8516620" cy="730249"/>
          </a:xfrm>
        </p:spPr>
        <p:txBody>
          <a:bodyPr>
            <a:normAutofit/>
          </a:bodyPr>
          <a:lstStyle/>
          <a:p>
            <a:r>
              <a:rPr lang="zh-CN" altLang="en-US" dirty="0"/>
              <a:t>基于多小区多频点的蜂窝定位</a:t>
            </a:r>
          </a:p>
        </p:txBody>
      </p:sp>
      <p:sp>
        <p:nvSpPr>
          <p:cNvPr id="19" name="灯片编号占位符 2">
            <a:extLst>
              <a:ext uri="{FF2B5EF4-FFF2-40B4-BE49-F238E27FC236}">
                <a16:creationId xmlns:a16="http://schemas.microsoft.com/office/drawing/2014/main" id="{A3F15653-567A-41BF-D7C5-60353042815C}"/>
              </a:ext>
            </a:extLst>
          </p:cNvPr>
          <p:cNvSpPr>
            <a:spLocks noGrp="1"/>
          </p:cNvSpPr>
          <p:nvPr>
            <p:ph type="sldNum" sz="quarter" idx="10"/>
          </p:nvPr>
        </p:nvSpPr>
        <p:spPr>
          <a:xfrm>
            <a:off x="9321668" y="6526891"/>
            <a:ext cx="2743200" cy="365125"/>
          </a:xfrm>
        </p:spPr>
        <p:txBody>
          <a:bodyPr/>
          <a:lstStyle/>
          <a:p>
            <a:fld id="{54B3F8C3-4D34-464E-BB5A-60724E4C6E9F}" type="slidenum">
              <a:rPr lang="zh-CN" altLang="en-US" smtClean="0">
                <a:solidFill>
                  <a:schemeClr val="accent1">
                    <a:lumMod val="50000"/>
                  </a:schemeClr>
                </a:solidFill>
              </a:rPr>
              <a:t>22</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28" name="文本框 27">
            <a:extLst>
              <a:ext uri="{FF2B5EF4-FFF2-40B4-BE49-F238E27FC236}">
                <a16:creationId xmlns:a16="http://schemas.microsoft.com/office/drawing/2014/main" id="{3ADC5D2E-BD5A-DAF2-636B-88838EC09021}"/>
              </a:ext>
            </a:extLst>
          </p:cNvPr>
          <p:cNvSpPr txBox="1"/>
          <p:nvPr/>
        </p:nvSpPr>
        <p:spPr>
          <a:xfrm>
            <a:off x="127131" y="6358817"/>
            <a:ext cx="11937737" cy="523220"/>
          </a:xfrm>
          <a:prstGeom prst="rect">
            <a:avLst/>
          </a:prstGeom>
          <a:noFill/>
        </p:spPr>
        <p:txBody>
          <a:bodyPr wrap="square">
            <a:spAutoFit/>
          </a:bodyPr>
          <a:lstStyle/>
          <a:p>
            <a:pPr algn="just">
              <a:defRPr/>
            </a:pP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[1] Hu Z, Chen X, Zhou Z, et al. Localization with Cellular Signal RSRP Fingerprint of Multiband and Multicell[J]. IEEE Journal on Selected Areas in Communications, 2024</a:t>
            </a:r>
          </a:p>
        </p:txBody>
      </p:sp>
      <p:sp>
        <p:nvSpPr>
          <p:cNvPr id="29" name="文本框 28">
            <a:extLst>
              <a:ext uri="{FF2B5EF4-FFF2-40B4-BE49-F238E27FC236}">
                <a16:creationId xmlns:a16="http://schemas.microsoft.com/office/drawing/2014/main" id="{A78EBE25-7E7A-28FE-6492-F37F4D5D3155}"/>
              </a:ext>
            </a:extLst>
          </p:cNvPr>
          <p:cNvSpPr txBox="1"/>
          <p:nvPr/>
        </p:nvSpPr>
        <p:spPr>
          <a:xfrm>
            <a:off x="254263" y="1177982"/>
            <a:ext cx="11937737" cy="411203"/>
          </a:xfrm>
          <a:prstGeom prst="rect">
            <a:avLst/>
          </a:prstGeom>
          <a:noFill/>
        </p:spPr>
        <p:txBody>
          <a:bodyPr wrap="square">
            <a:spAutoFit/>
          </a:bodyPr>
          <a:lstStyle/>
          <a:p>
            <a:pPr>
              <a:lnSpc>
                <a:spcPts val="2250"/>
              </a:lnSpc>
              <a:spcBef>
                <a:spcPts val="1800"/>
              </a:spcBef>
              <a:spcAft>
                <a:spcPts val="600"/>
              </a:spcAft>
            </a:pPr>
            <a:r>
              <a:rPr lang="zh-CN" altLang="en-US" sz="3200" b="1" dirty="0">
                <a:solidFill>
                  <a:srgbClr val="203864"/>
                </a:solidFill>
                <a:latin typeface="微软雅黑" panose="020B0503020204020204" pitchFamily="34" charset="-122"/>
                <a:ea typeface="微软雅黑" panose="020B0503020204020204" pitchFamily="34" charset="-122"/>
              </a:rPr>
              <a:t>实验结果</a:t>
            </a:r>
            <a:endParaRPr lang="en-US" altLang="zh-CN" sz="3200" b="1" dirty="0">
              <a:solidFill>
                <a:srgbClr val="203864"/>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7D72E27-A422-C624-473E-185DEBA6621A}"/>
              </a:ext>
            </a:extLst>
          </p:cNvPr>
          <p:cNvPicPr>
            <a:picLocks noChangeAspect="1"/>
          </p:cNvPicPr>
          <p:nvPr/>
        </p:nvPicPr>
        <p:blipFill>
          <a:blip r:embed="rId3"/>
          <a:stretch>
            <a:fillRect/>
          </a:stretch>
        </p:blipFill>
        <p:spPr>
          <a:xfrm>
            <a:off x="127130" y="3244730"/>
            <a:ext cx="8363727" cy="2918159"/>
          </a:xfrm>
          <a:prstGeom prst="rect">
            <a:avLst/>
          </a:prstGeom>
        </p:spPr>
      </p:pic>
      <p:pic>
        <p:nvPicPr>
          <p:cNvPr id="3" name="图片 2">
            <a:extLst>
              <a:ext uri="{FF2B5EF4-FFF2-40B4-BE49-F238E27FC236}">
                <a16:creationId xmlns:a16="http://schemas.microsoft.com/office/drawing/2014/main" id="{A32C6DE9-C823-A9E1-319E-FBE645E92F02}"/>
              </a:ext>
            </a:extLst>
          </p:cNvPr>
          <p:cNvPicPr>
            <a:picLocks noChangeAspect="1"/>
          </p:cNvPicPr>
          <p:nvPr/>
        </p:nvPicPr>
        <p:blipFill>
          <a:blip r:embed="rId4"/>
          <a:stretch>
            <a:fillRect/>
          </a:stretch>
        </p:blipFill>
        <p:spPr>
          <a:xfrm>
            <a:off x="8490857" y="3468513"/>
            <a:ext cx="3574628" cy="2694376"/>
          </a:xfrm>
          <a:prstGeom prst="rect">
            <a:avLst/>
          </a:prstGeom>
        </p:spPr>
      </p:pic>
      <p:sp>
        <p:nvSpPr>
          <p:cNvPr id="7" name="矩形 6">
            <a:extLst>
              <a:ext uri="{FF2B5EF4-FFF2-40B4-BE49-F238E27FC236}">
                <a16:creationId xmlns:a16="http://schemas.microsoft.com/office/drawing/2014/main" id="{BA86BD8A-9C5F-8EDB-975A-AA9D98B70E80}"/>
              </a:ext>
            </a:extLst>
          </p:cNvPr>
          <p:cNvSpPr/>
          <p:nvPr/>
        </p:nvSpPr>
        <p:spPr>
          <a:xfrm>
            <a:off x="170676" y="4786382"/>
            <a:ext cx="8216298" cy="2177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48B2286-4ADA-5430-C861-DB4545079161}"/>
              </a:ext>
            </a:extLst>
          </p:cNvPr>
          <p:cNvSpPr/>
          <p:nvPr/>
        </p:nvSpPr>
        <p:spPr>
          <a:xfrm>
            <a:off x="170676" y="5884853"/>
            <a:ext cx="8216298" cy="21771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1172006-6DAD-2EB5-A272-FD0946E81ADC}"/>
              </a:ext>
            </a:extLst>
          </p:cNvPr>
          <p:cNvSpPr txBox="1"/>
          <p:nvPr/>
        </p:nvSpPr>
        <p:spPr>
          <a:xfrm>
            <a:off x="207800" y="1893595"/>
            <a:ext cx="11937736" cy="990015"/>
          </a:xfrm>
          <a:prstGeom prst="rect">
            <a:avLst/>
          </a:prstGeom>
          <a:noFill/>
        </p:spPr>
        <p:txBody>
          <a:bodyPr wrap="square">
            <a:spAutoFit/>
          </a:bodyPr>
          <a:lstStyle/>
          <a:p>
            <a:pPr>
              <a:lnSpc>
                <a:spcPts val="2250"/>
              </a:lnSpc>
              <a:spcBef>
                <a:spcPts val="1800"/>
              </a:spcBef>
              <a:spcAft>
                <a:spcPts val="600"/>
              </a:spcAft>
            </a:pPr>
            <a:r>
              <a:rPr lang="en-US" altLang="zh-CN" sz="2400" b="1" dirty="0">
                <a:solidFill>
                  <a:srgbClr val="203864"/>
                </a:solidFill>
                <a:latin typeface="微软雅黑" panose="020B0503020204020204" pitchFamily="34" charset="-122"/>
                <a:ea typeface="微软雅黑" panose="020B0503020204020204" pitchFamily="34" charset="-122"/>
              </a:rPr>
              <a:t>Street 1</a:t>
            </a:r>
            <a:r>
              <a:rPr lang="zh-CN" altLang="en-US" sz="2400" b="1" dirty="0">
                <a:solidFill>
                  <a:srgbClr val="203864"/>
                </a:solidFill>
                <a:latin typeface="微软雅黑" panose="020B0503020204020204" pitchFamily="34" charset="-122"/>
                <a:ea typeface="微软雅黑" panose="020B0503020204020204" pitchFamily="34" charset="-122"/>
              </a:rPr>
              <a:t>：使用华为</a:t>
            </a:r>
            <a:r>
              <a:rPr lang="en-US" altLang="zh-CN" sz="2400" b="1" dirty="0">
                <a:solidFill>
                  <a:srgbClr val="203864"/>
                </a:solidFill>
                <a:latin typeface="微软雅黑" panose="020B0503020204020204" pitchFamily="34" charset="-122"/>
                <a:ea typeface="微软雅黑" panose="020B0503020204020204" pitchFamily="34" charset="-122"/>
              </a:rPr>
              <a:t>Mate 20</a:t>
            </a:r>
            <a:r>
              <a:rPr lang="zh-CN" altLang="en-US" sz="2400" b="1" dirty="0">
                <a:solidFill>
                  <a:srgbClr val="203864"/>
                </a:solidFill>
                <a:latin typeface="微软雅黑" panose="020B0503020204020204" pitchFamily="34" charset="-122"/>
                <a:ea typeface="微软雅黑" panose="020B0503020204020204" pitchFamily="34" charset="-122"/>
              </a:rPr>
              <a:t>测量，</a:t>
            </a:r>
            <a:r>
              <a:rPr lang="en-US" altLang="zh-CN" sz="2400" b="1" dirty="0">
                <a:solidFill>
                  <a:srgbClr val="203864"/>
                </a:solidFill>
                <a:latin typeface="微软雅黑" panose="020B0503020204020204" pitchFamily="34" charset="-122"/>
                <a:ea typeface="微软雅黑" panose="020B0503020204020204" pitchFamily="34" charset="-122"/>
              </a:rPr>
              <a:t>13</a:t>
            </a:r>
            <a:r>
              <a:rPr lang="zh-CN" altLang="en-US" sz="2400" b="1" dirty="0">
                <a:solidFill>
                  <a:srgbClr val="203864"/>
                </a:solidFill>
                <a:latin typeface="微软雅黑" panose="020B0503020204020204" pitchFamily="34" charset="-122"/>
                <a:ea typeface="微软雅黑" panose="020B0503020204020204" pitchFamily="34" charset="-122"/>
              </a:rPr>
              <a:t>个载波带和</a:t>
            </a:r>
            <a:r>
              <a:rPr lang="en-US" altLang="zh-CN" sz="2400" b="1" dirty="0">
                <a:solidFill>
                  <a:srgbClr val="203864"/>
                </a:solidFill>
                <a:latin typeface="微软雅黑" panose="020B0503020204020204" pitchFamily="34" charset="-122"/>
                <a:ea typeface="微软雅黑" panose="020B0503020204020204" pitchFamily="34" charset="-122"/>
              </a:rPr>
              <a:t>66</a:t>
            </a:r>
            <a:r>
              <a:rPr lang="zh-CN" altLang="en-US" sz="2400" b="1" dirty="0">
                <a:solidFill>
                  <a:srgbClr val="203864"/>
                </a:solidFill>
                <a:latin typeface="微软雅黑" panose="020B0503020204020204" pitchFamily="34" charset="-122"/>
                <a:ea typeface="微软雅黑" panose="020B0503020204020204" pitchFamily="34" charset="-122"/>
              </a:rPr>
              <a:t>个</a:t>
            </a:r>
            <a:r>
              <a:rPr lang="en-US" altLang="zh-CN" sz="2400" b="1" dirty="0">
                <a:solidFill>
                  <a:srgbClr val="203864"/>
                </a:solidFill>
                <a:latin typeface="微软雅黑" panose="020B0503020204020204" pitchFamily="34" charset="-122"/>
                <a:ea typeface="微软雅黑" panose="020B0503020204020204" pitchFamily="34" charset="-122"/>
              </a:rPr>
              <a:t>PCI</a:t>
            </a:r>
            <a:r>
              <a:rPr lang="zh-CN" altLang="en-US" sz="2400" b="1" dirty="0">
                <a:solidFill>
                  <a:srgbClr val="203864"/>
                </a:solidFill>
                <a:latin typeface="微软雅黑" panose="020B0503020204020204" pitchFamily="34" charset="-122"/>
                <a:ea typeface="微软雅黑" panose="020B0503020204020204" pitchFamily="34" charset="-122"/>
              </a:rPr>
              <a:t>编号，采样间隔</a:t>
            </a:r>
            <a:r>
              <a:rPr lang="en-US" altLang="zh-CN" sz="2400" b="1" dirty="0">
                <a:solidFill>
                  <a:srgbClr val="203864"/>
                </a:solidFill>
                <a:latin typeface="微软雅黑" panose="020B0503020204020204" pitchFamily="34" charset="-122"/>
                <a:ea typeface="微软雅黑" panose="020B0503020204020204" pitchFamily="34" charset="-122"/>
              </a:rPr>
              <a:t>6.378</a:t>
            </a:r>
            <a:r>
              <a:rPr lang="zh-CN" altLang="en-US" sz="2400" b="1" dirty="0">
                <a:solidFill>
                  <a:srgbClr val="203864"/>
                </a:solidFill>
                <a:latin typeface="微软雅黑" panose="020B0503020204020204" pitchFamily="34" charset="-122"/>
                <a:ea typeface="微软雅黑" panose="020B0503020204020204" pitchFamily="34" charset="-122"/>
              </a:rPr>
              <a:t>米</a:t>
            </a:r>
            <a:endParaRPr lang="en-US" altLang="zh-CN" sz="2400" b="1" dirty="0">
              <a:solidFill>
                <a:srgbClr val="203864"/>
              </a:solidFill>
              <a:latin typeface="微软雅黑" panose="020B0503020204020204" pitchFamily="34" charset="-122"/>
              <a:ea typeface="微软雅黑" panose="020B0503020204020204" pitchFamily="34" charset="-122"/>
            </a:endParaRPr>
          </a:p>
          <a:p>
            <a:pPr>
              <a:lnSpc>
                <a:spcPts val="2250"/>
              </a:lnSpc>
              <a:spcBef>
                <a:spcPts val="1800"/>
              </a:spcBef>
              <a:spcAft>
                <a:spcPts val="600"/>
              </a:spcAft>
            </a:pPr>
            <a:r>
              <a:rPr lang="en-US" altLang="zh-CN" sz="2400" b="1" dirty="0">
                <a:solidFill>
                  <a:srgbClr val="203864"/>
                </a:solidFill>
                <a:latin typeface="微软雅黑" panose="020B0503020204020204" pitchFamily="34" charset="-122"/>
                <a:ea typeface="微软雅黑" panose="020B0503020204020204" pitchFamily="34" charset="-122"/>
              </a:rPr>
              <a:t>Street 2</a:t>
            </a:r>
            <a:r>
              <a:rPr lang="zh-CN" altLang="en-US" sz="2400" b="1" dirty="0">
                <a:solidFill>
                  <a:srgbClr val="203864"/>
                </a:solidFill>
                <a:latin typeface="微软雅黑" panose="020B0503020204020204" pitchFamily="34" charset="-122"/>
                <a:ea typeface="微软雅黑" panose="020B0503020204020204" pitchFamily="34" charset="-122"/>
              </a:rPr>
              <a:t>：使用</a:t>
            </a:r>
            <a:r>
              <a:rPr lang="en-US" altLang="zh-CN" sz="2400" b="1" dirty="0">
                <a:solidFill>
                  <a:srgbClr val="203864"/>
                </a:solidFill>
                <a:latin typeface="微软雅黑" panose="020B0503020204020204" pitchFamily="34" charset="-122"/>
                <a:ea typeface="微软雅黑" panose="020B0503020204020204" pitchFamily="34" charset="-122"/>
              </a:rPr>
              <a:t>USRP</a:t>
            </a:r>
            <a:r>
              <a:rPr lang="zh-CN" altLang="en-US" sz="2400" b="1" dirty="0">
                <a:solidFill>
                  <a:srgbClr val="203864"/>
                </a:solidFill>
                <a:latin typeface="微软雅黑" panose="020B0503020204020204" pitchFamily="34" charset="-122"/>
                <a:ea typeface="微软雅黑" panose="020B0503020204020204" pitchFamily="34" charset="-122"/>
              </a:rPr>
              <a:t>测量，</a:t>
            </a:r>
            <a:r>
              <a:rPr lang="en-US" altLang="zh-CN" sz="2400" b="1" dirty="0">
                <a:solidFill>
                  <a:srgbClr val="203864"/>
                </a:solidFill>
                <a:latin typeface="微软雅黑" panose="020B0503020204020204" pitchFamily="34" charset="-122"/>
                <a:ea typeface="微软雅黑" panose="020B0503020204020204" pitchFamily="34" charset="-122"/>
              </a:rPr>
              <a:t>9</a:t>
            </a:r>
            <a:r>
              <a:rPr lang="zh-CN" altLang="en-US" sz="2400" b="1" dirty="0">
                <a:solidFill>
                  <a:srgbClr val="203864"/>
                </a:solidFill>
                <a:latin typeface="微软雅黑" panose="020B0503020204020204" pitchFamily="34" charset="-122"/>
                <a:ea typeface="微软雅黑" panose="020B0503020204020204" pitchFamily="34" charset="-122"/>
              </a:rPr>
              <a:t>个载波带和</a:t>
            </a:r>
            <a:r>
              <a:rPr lang="en-US" altLang="zh-CN" sz="2400" b="1" dirty="0">
                <a:solidFill>
                  <a:srgbClr val="203864"/>
                </a:solidFill>
                <a:latin typeface="微软雅黑" panose="020B0503020204020204" pitchFamily="34" charset="-122"/>
                <a:ea typeface="微软雅黑" panose="020B0503020204020204" pitchFamily="34" charset="-122"/>
              </a:rPr>
              <a:t>60</a:t>
            </a:r>
            <a:r>
              <a:rPr lang="zh-CN" altLang="en-US" sz="2400" b="1" dirty="0">
                <a:solidFill>
                  <a:srgbClr val="203864"/>
                </a:solidFill>
                <a:latin typeface="微软雅黑" panose="020B0503020204020204" pitchFamily="34" charset="-122"/>
                <a:ea typeface="微软雅黑" panose="020B0503020204020204" pitchFamily="34" charset="-122"/>
              </a:rPr>
              <a:t>个</a:t>
            </a:r>
            <a:r>
              <a:rPr lang="en-US" altLang="zh-CN" sz="2400" b="1" dirty="0">
                <a:solidFill>
                  <a:srgbClr val="203864"/>
                </a:solidFill>
                <a:latin typeface="微软雅黑" panose="020B0503020204020204" pitchFamily="34" charset="-122"/>
                <a:ea typeface="微软雅黑" panose="020B0503020204020204" pitchFamily="34" charset="-122"/>
              </a:rPr>
              <a:t>PCI</a:t>
            </a:r>
            <a:r>
              <a:rPr lang="zh-CN" altLang="en-US" sz="2400" b="1" dirty="0">
                <a:solidFill>
                  <a:srgbClr val="203864"/>
                </a:solidFill>
                <a:latin typeface="微软雅黑" panose="020B0503020204020204" pitchFamily="34" charset="-122"/>
                <a:ea typeface="微软雅黑" panose="020B0503020204020204" pitchFamily="34" charset="-122"/>
              </a:rPr>
              <a:t>编号，采样间隔</a:t>
            </a:r>
            <a:r>
              <a:rPr lang="en-US" altLang="zh-CN" sz="2400" b="1" dirty="0">
                <a:solidFill>
                  <a:srgbClr val="203864"/>
                </a:solidFill>
                <a:latin typeface="微软雅黑" panose="020B0503020204020204" pitchFamily="34" charset="-122"/>
                <a:ea typeface="微软雅黑" panose="020B0503020204020204" pitchFamily="34" charset="-122"/>
              </a:rPr>
              <a:t>5.844</a:t>
            </a:r>
            <a:r>
              <a:rPr lang="zh-CN" altLang="en-US" sz="2400" b="1" dirty="0">
                <a:solidFill>
                  <a:srgbClr val="203864"/>
                </a:solidFill>
                <a:latin typeface="微软雅黑" panose="020B0503020204020204" pitchFamily="34" charset="-122"/>
                <a:ea typeface="微软雅黑" panose="020B0503020204020204" pitchFamily="34" charset="-122"/>
              </a:rPr>
              <a:t>米</a:t>
            </a:r>
          </a:p>
        </p:txBody>
      </p:sp>
      <p:sp>
        <p:nvSpPr>
          <p:cNvPr id="14" name="文本框 13">
            <a:extLst>
              <a:ext uri="{FF2B5EF4-FFF2-40B4-BE49-F238E27FC236}">
                <a16:creationId xmlns:a16="http://schemas.microsoft.com/office/drawing/2014/main" id="{750D7275-85F9-F163-6205-B4267B8081E2}"/>
              </a:ext>
            </a:extLst>
          </p:cNvPr>
          <p:cNvSpPr txBox="1"/>
          <p:nvPr/>
        </p:nvSpPr>
        <p:spPr>
          <a:xfrm>
            <a:off x="8859765" y="3081227"/>
            <a:ext cx="2992600" cy="387286"/>
          </a:xfrm>
          <a:prstGeom prst="rect">
            <a:avLst/>
          </a:prstGeom>
          <a:noFill/>
        </p:spPr>
        <p:txBody>
          <a:bodyPr wrap="square">
            <a:spAutoFit/>
          </a:bodyPr>
          <a:lstStyle/>
          <a:p>
            <a:pPr>
              <a:lnSpc>
                <a:spcPts val="2250"/>
              </a:lnSpc>
              <a:spcBef>
                <a:spcPts val="1800"/>
              </a:spcBef>
              <a:spcAft>
                <a:spcPts val="600"/>
              </a:spcAft>
            </a:pPr>
            <a:r>
              <a:rPr lang="zh-CN" altLang="en-US" sz="2400" b="1" dirty="0">
                <a:solidFill>
                  <a:srgbClr val="203864"/>
                </a:solidFill>
                <a:latin typeface="微软雅黑" panose="020B0503020204020204" pitchFamily="34" charset="-122"/>
                <a:ea typeface="微软雅黑" panose="020B0503020204020204" pitchFamily="34" charset="-122"/>
              </a:rPr>
              <a:t>定位时间：</a:t>
            </a:r>
            <a:r>
              <a:rPr lang="en-US" altLang="zh-CN" sz="2400" b="1" dirty="0">
                <a:solidFill>
                  <a:srgbClr val="203864"/>
                </a:solidFill>
                <a:latin typeface="微软雅黑" panose="020B0503020204020204" pitchFamily="34" charset="-122"/>
                <a:ea typeface="微软雅黑" panose="020B0503020204020204" pitchFamily="34" charset="-122"/>
              </a:rPr>
              <a:t>17.4 </a:t>
            </a:r>
            <a:r>
              <a:rPr lang="en-US" altLang="zh-CN" sz="2400" b="1" dirty="0" err="1">
                <a:solidFill>
                  <a:srgbClr val="203864"/>
                </a:solidFill>
                <a:latin typeface="微软雅黑" panose="020B0503020204020204" pitchFamily="34" charset="-122"/>
                <a:ea typeface="微软雅黑" panose="020B0503020204020204" pitchFamily="34" charset="-122"/>
              </a:rPr>
              <a:t>ms</a:t>
            </a:r>
            <a:endParaRPr lang="zh-CN" altLang="en-US" sz="2400" b="1" dirty="0">
              <a:solidFill>
                <a:srgbClr val="20386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5700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05330-AAB8-66E4-DE62-B90E561482F5}"/>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6666950A-ECC8-9D73-5075-AC41C181D61D}"/>
              </a:ext>
            </a:extLst>
          </p:cNvPr>
          <p:cNvSpPr>
            <a:spLocks noGrp="1"/>
          </p:cNvSpPr>
          <p:nvPr>
            <p:ph type="title"/>
          </p:nvPr>
        </p:nvSpPr>
        <p:spPr>
          <a:xfrm>
            <a:off x="614680" y="203200"/>
            <a:ext cx="8516620" cy="730249"/>
          </a:xfrm>
        </p:spPr>
        <p:txBody>
          <a:bodyPr>
            <a:normAutofit/>
          </a:bodyPr>
          <a:lstStyle/>
          <a:p>
            <a:r>
              <a:rPr lang="en-US" altLang="zh-CN" dirty="0"/>
              <a:t>3GPP</a:t>
            </a:r>
            <a:r>
              <a:rPr lang="zh-CN" altLang="en-US" dirty="0"/>
              <a:t>定位服务等级标准​</a:t>
            </a:r>
          </a:p>
        </p:txBody>
      </p:sp>
      <p:sp>
        <p:nvSpPr>
          <p:cNvPr id="19" name="灯片编号占位符 2">
            <a:extLst>
              <a:ext uri="{FF2B5EF4-FFF2-40B4-BE49-F238E27FC236}">
                <a16:creationId xmlns:a16="http://schemas.microsoft.com/office/drawing/2014/main" id="{AAC0815C-662E-9080-D794-BAC7ADC75FC1}"/>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23</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28" name="文本框 27">
            <a:extLst>
              <a:ext uri="{FF2B5EF4-FFF2-40B4-BE49-F238E27FC236}">
                <a16:creationId xmlns:a16="http://schemas.microsoft.com/office/drawing/2014/main" id="{F90EE421-5A4D-F53D-4C9C-78DF261D0C00}"/>
              </a:ext>
            </a:extLst>
          </p:cNvPr>
          <p:cNvSpPr txBox="1"/>
          <p:nvPr/>
        </p:nvSpPr>
        <p:spPr>
          <a:xfrm>
            <a:off x="165464" y="6508673"/>
            <a:ext cx="10736316" cy="307777"/>
          </a:xfrm>
          <a:prstGeom prst="rect">
            <a:avLst/>
          </a:prstGeom>
          <a:noFill/>
        </p:spPr>
        <p:txBody>
          <a:bodyPr wrap="square">
            <a:spAutoFit/>
          </a:bodyPr>
          <a:lstStyle/>
          <a:p>
            <a:pPr algn="just">
              <a:defRPr/>
            </a:pPr>
            <a:r>
              <a:rPr lang="en-US" altLang="zh-CN"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[1] Service requirements for the 5G system, 3GPP Std. TR 22.261, Release 19, Sept. 2024.</a:t>
            </a:r>
          </a:p>
        </p:txBody>
      </p:sp>
      <p:pic>
        <p:nvPicPr>
          <p:cNvPr id="2" name="图片 1">
            <a:extLst>
              <a:ext uri="{FF2B5EF4-FFF2-40B4-BE49-F238E27FC236}">
                <a16:creationId xmlns:a16="http://schemas.microsoft.com/office/drawing/2014/main" id="{3BD7106B-1AA1-BF7E-0985-22B672E23034}"/>
              </a:ext>
            </a:extLst>
          </p:cNvPr>
          <p:cNvPicPr>
            <a:picLocks noChangeAspect="1"/>
          </p:cNvPicPr>
          <p:nvPr/>
        </p:nvPicPr>
        <p:blipFill>
          <a:blip r:embed="rId3"/>
          <a:stretch>
            <a:fillRect/>
          </a:stretch>
        </p:blipFill>
        <p:spPr>
          <a:xfrm>
            <a:off x="0" y="1409260"/>
            <a:ext cx="12192000" cy="3195961"/>
          </a:xfrm>
          <a:prstGeom prst="rect">
            <a:avLst/>
          </a:prstGeom>
        </p:spPr>
      </p:pic>
      <p:sp>
        <p:nvSpPr>
          <p:cNvPr id="3" name="文本框 2">
            <a:extLst>
              <a:ext uri="{FF2B5EF4-FFF2-40B4-BE49-F238E27FC236}">
                <a16:creationId xmlns:a16="http://schemas.microsoft.com/office/drawing/2014/main" id="{5849C17E-E83D-6C2B-B111-AA7D09C57220}"/>
              </a:ext>
            </a:extLst>
          </p:cNvPr>
          <p:cNvSpPr txBox="1"/>
          <p:nvPr/>
        </p:nvSpPr>
        <p:spPr>
          <a:xfrm>
            <a:off x="820626" y="4928903"/>
            <a:ext cx="10627410" cy="461665"/>
          </a:xfrm>
          <a:prstGeom prst="rect">
            <a:avLst/>
          </a:prstGeom>
          <a:noFill/>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精度演进：</a:t>
            </a:r>
            <a:r>
              <a:rPr lang="en-US" altLang="zh-CN" sz="2400" b="1" dirty="0">
                <a:solidFill>
                  <a:srgbClr val="203864"/>
                </a:solidFill>
                <a:latin typeface="微软雅黑" panose="020B0503020204020204" pitchFamily="34" charset="-122"/>
                <a:ea typeface="微软雅黑" panose="020B0503020204020204" pitchFamily="34" charset="-122"/>
              </a:rPr>
              <a:t>10m (Level 1) → 0.3m (Level 5/Level 6) → 0.2m (Level 7) </a:t>
            </a:r>
            <a:endParaRPr lang="zh-CN" altLang="en-US" sz="2400" dirty="0">
              <a:solidFill>
                <a:srgbClr val="203864"/>
              </a:solidFill>
            </a:endParaRPr>
          </a:p>
        </p:txBody>
      </p:sp>
      <p:sp>
        <p:nvSpPr>
          <p:cNvPr id="6" name="文本框 5">
            <a:extLst>
              <a:ext uri="{FF2B5EF4-FFF2-40B4-BE49-F238E27FC236}">
                <a16:creationId xmlns:a16="http://schemas.microsoft.com/office/drawing/2014/main" id="{F6CFFB6D-7595-1B69-B95B-4FC752207CCE}"/>
              </a:ext>
            </a:extLst>
          </p:cNvPr>
          <p:cNvSpPr txBox="1"/>
          <p:nvPr/>
        </p:nvSpPr>
        <p:spPr>
          <a:xfrm>
            <a:off x="1132084" y="5635737"/>
            <a:ext cx="7481812" cy="461665"/>
          </a:xfrm>
          <a:prstGeom prst="rect">
            <a:avLst/>
          </a:prstGeom>
          <a:noFill/>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时延分级：</a:t>
            </a:r>
            <a:r>
              <a:rPr lang="en-US" altLang="zh-CN" sz="2400" b="1" dirty="0">
                <a:solidFill>
                  <a:srgbClr val="203864"/>
                </a:solidFill>
                <a:latin typeface="微软雅黑" panose="020B0503020204020204" pitchFamily="34" charset="-122"/>
                <a:ea typeface="微软雅黑" panose="020B0503020204020204" pitchFamily="34" charset="-122"/>
              </a:rPr>
              <a:t>1s → 15ms → 10ms</a:t>
            </a:r>
            <a:endParaRPr lang="zh-CN" altLang="en-US" sz="2400" dirty="0">
              <a:solidFill>
                <a:srgbClr val="203864"/>
              </a:solidFill>
            </a:endParaRPr>
          </a:p>
        </p:txBody>
      </p:sp>
      <p:sp>
        <p:nvSpPr>
          <p:cNvPr id="7" name="文本框 6">
            <a:extLst>
              <a:ext uri="{FF2B5EF4-FFF2-40B4-BE49-F238E27FC236}">
                <a16:creationId xmlns:a16="http://schemas.microsoft.com/office/drawing/2014/main" id="{DED59722-ED57-94E8-E283-C21CDAD96ECA}"/>
              </a:ext>
            </a:extLst>
          </p:cNvPr>
          <p:cNvSpPr txBox="1"/>
          <p:nvPr/>
        </p:nvSpPr>
        <p:spPr>
          <a:xfrm>
            <a:off x="6246921" y="5634154"/>
            <a:ext cx="4441794" cy="461665"/>
          </a:xfrm>
          <a:prstGeom prst="rect">
            <a:avLst/>
          </a:prstGeom>
          <a:noFill/>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可用性跃迁：</a:t>
            </a:r>
            <a:r>
              <a:rPr lang="en-US" altLang="zh-CN" sz="2400" b="1" dirty="0">
                <a:solidFill>
                  <a:srgbClr val="203864"/>
                </a:solidFill>
                <a:latin typeface="微软雅黑" panose="020B0503020204020204" pitchFamily="34" charset="-122"/>
                <a:ea typeface="微软雅黑" panose="020B0503020204020204" pitchFamily="34" charset="-122"/>
              </a:rPr>
              <a:t>95% → 99.9% </a:t>
            </a:r>
            <a:endParaRPr lang="zh-CN" altLang="en-US" sz="2400" dirty="0">
              <a:solidFill>
                <a:srgbClr val="203864"/>
              </a:solidFill>
            </a:endParaRPr>
          </a:p>
        </p:txBody>
      </p:sp>
    </p:spTree>
    <p:extLst>
      <p:ext uri="{BB962C8B-B14F-4D97-AF65-F5344CB8AC3E}">
        <p14:creationId xmlns:p14="http://schemas.microsoft.com/office/powerpoint/2010/main" val="1799301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915226-52A1-804D-2AD0-5CC0F6E22590}"/>
            </a:ext>
          </a:extLst>
        </p:cNvPr>
        <p:cNvGrpSpPr/>
        <p:nvPr/>
      </p:nvGrpSpPr>
      <p:grpSpPr>
        <a:xfrm>
          <a:off x="0" y="0"/>
          <a:ext cx="0" cy="0"/>
          <a:chOff x="0" y="0"/>
          <a:chExt cx="0" cy="0"/>
        </a:xfrm>
      </p:grpSpPr>
      <p:sp>
        <p:nvSpPr>
          <p:cNvPr id="7" name="矩形 6">
            <a:extLst>
              <a:ext uri="{FF2B5EF4-FFF2-40B4-BE49-F238E27FC236}">
                <a16:creationId xmlns:a16="http://schemas.microsoft.com/office/drawing/2014/main" id="{655F8E0F-BCED-D217-48D6-3DD301C2B663}"/>
              </a:ext>
            </a:extLst>
          </p:cNvPr>
          <p:cNvSpPr/>
          <p:nvPr/>
        </p:nvSpPr>
        <p:spPr>
          <a:xfrm>
            <a:off x="1473200" y="180800"/>
            <a:ext cx="10718800" cy="2501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8F85B786-7399-9A37-6C47-34DFDA63B607}"/>
              </a:ext>
            </a:extLst>
          </p:cNvPr>
          <p:cNvPicPr>
            <a:picLocks noChangeAspect="1"/>
          </p:cNvPicPr>
          <p:nvPr/>
        </p:nvPicPr>
        <p:blipFill>
          <a:blip r:embed="rId3"/>
          <a:stretch>
            <a:fillRect/>
          </a:stretch>
        </p:blipFill>
        <p:spPr>
          <a:xfrm>
            <a:off x="0" y="0"/>
            <a:ext cx="12192000" cy="6677200"/>
          </a:xfrm>
          <a:prstGeom prst="rect">
            <a:avLst/>
          </a:prstGeom>
        </p:spPr>
      </p:pic>
      <p:sp>
        <p:nvSpPr>
          <p:cNvPr id="10" name="文本框 9">
            <a:extLst>
              <a:ext uri="{FF2B5EF4-FFF2-40B4-BE49-F238E27FC236}">
                <a16:creationId xmlns:a16="http://schemas.microsoft.com/office/drawing/2014/main" id="{EF82AD0B-CE6F-08A2-CE28-43F7131D39A3}"/>
              </a:ext>
            </a:extLst>
          </p:cNvPr>
          <p:cNvSpPr txBox="1"/>
          <p:nvPr/>
        </p:nvSpPr>
        <p:spPr>
          <a:xfrm>
            <a:off x="0" y="6611481"/>
            <a:ext cx="12192000" cy="276999"/>
          </a:xfrm>
          <a:prstGeom prst="rect">
            <a:avLst/>
          </a:prstGeom>
          <a:noFill/>
        </p:spPr>
        <p:txBody>
          <a:bodyPr wrap="square">
            <a:spAutoFit/>
          </a:bodyPr>
          <a:lstStyle/>
          <a:p>
            <a:pPr algn="just">
              <a:defRPr/>
            </a:pPr>
            <a:r>
              <a:rPr lang="en-US" altLang="zh-CN" sz="12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[1] Yang Y, Chen M, Blankenship Y, et al. Positioning using wireless networks: Applications, recent progress and future challenges[J]. IEEE Journal on Selected Areas in Communications, 2024.</a:t>
            </a:r>
            <a:endParaRPr lang="zh-CN" altLang="en-US" sz="12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59855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0E30D-4E4D-A070-B5AE-EAD76B815FAD}"/>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684986E4-E456-B13A-1B72-C1D8AB153A59}"/>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CF3F1533-35C6-ACCD-65D4-47AC0119E6E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25</a:t>
            </a:fld>
            <a:r>
              <a:rPr lang="en-US" altLang="zh-CN" dirty="0">
                <a:solidFill>
                  <a:schemeClr val="accent1">
                    <a:lumMod val="50000"/>
                  </a:schemeClr>
                </a:solidFill>
              </a:rPr>
              <a:t>/30</a:t>
            </a:r>
            <a:endParaRPr lang="zh-CN" altLang="en-US" dirty="0">
              <a:solidFill>
                <a:schemeClr val="accent1">
                  <a:lumMod val="50000"/>
                </a:schemeClr>
              </a:solidFill>
            </a:endParaRPr>
          </a:p>
        </p:txBody>
      </p:sp>
      <p:grpSp>
        <p:nvGrpSpPr>
          <p:cNvPr id="3" name="组合 2">
            <a:extLst>
              <a:ext uri="{FF2B5EF4-FFF2-40B4-BE49-F238E27FC236}">
                <a16:creationId xmlns:a16="http://schemas.microsoft.com/office/drawing/2014/main" id="{4BD041AA-B758-6291-9FA5-A10823DB3E60}"/>
              </a:ext>
            </a:extLst>
          </p:cNvPr>
          <p:cNvGrpSpPr/>
          <p:nvPr/>
        </p:nvGrpSpPr>
        <p:grpSpPr>
          <a:xfrm>
            <a:off x="3788967" y="1509507"/>
            <a:ext cx="6873443" cy="4237611"/>
            <a:chOff x="3440624" y="1744639"/>
            <a:chExt cx="6873443" cy="4237611"/>
          </a:xfrm>
        </p:grpSpPr>
        <p:grpSp>
          <p:nvGrpSpPr>
            <p:cNvPr id="21" name="组合 20">
              <a:extLst>
                <a:ext uri="{FF2B5EF4-FFF2-40B4-BE49-F238E27FC236}">
                  <a16:creationId xmlns:a16="http://schemas.microsoft.com/office/drawing/2014/main" id="{405B1A5D-4504-7C16-A63E-2CC1BA3E7C71}"/>
                </a:ext>
              </a:extLst>
            </p:cNvPr>
            <p:cNvGrpSpPr/>
            <p:nvPr/>
          </p:nvGrpSpPr>
          <p:grpSpPr>
            <a:xfrm>
              <a:off x="3440624" y="1744640"/>
              <a:ext cx="6873443" cy="4237610"/>
              <a:chOff x="-2765213" y="2423583"/>
              <a:chExt cx="5639202" cy="3416110"/>
            </a:xfrm>
          </p:grpSpPr>
          <p:grpSp>
            <p:nvGrpSpPr>
              <p:cNvPr id="22" name="组合 21">
                <a:extLst>
                  <a:ext uri="{FF2B5EF4-FFF2-40B4-BE49-F238E27FC236}">
                    <a16:creationId xmlns:a16="http://schemas.microsoft.com/office/drawing/2014/main" id="{970B2AEC-27CC-C2BD-0798-9DE05787E9A8}"/>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A440DCE5-C531-C564-1840-DE70D4B4FF94}"/>
                    </a:ext>
                  </a:extLst>
                </p:cNvPr>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D81992D-A22F-89FF-E74D-7451D931E825}"/>
                    </a:ext>
                  </a:extLst>
                </p:cNvPr>
                <p:cNvSpPr txBox="1"/>
                <p:nvPr/>
              </p:nvSpPr>
              <p:spPr>
                <a:xfrm>
                  <a:off x="-2057404" y="2441453"/>
                  <a:ext cx="4760061" cy="446601"/>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研究背景与意义</a:t>
                  </a:r>
                </a:p>
              </p:txBody>
            </p:sp>
          </p:grpSp>
          <p:grpSp>
            <p:nvGrpSpPr>
              <p:cNvPr id="23" name="组合 22">
                <a:extLst>
                  <a:ext uri="{FF2B5EF4-FFF2-40B4-BE49-F238E27FC236}">
                    <a16:creationId xmlns:a16="http://schemas.microsoft.com/office/drawing/2014/main" id="{2CB0E390-F9FD-24A3-1A30-1C666685ED85}"/>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D6E2F925-876C-E635-A595-C5591922CD56}"/>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C640D25-1918-F0BF-4241-B8B52D4CAC96}"/>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全球导航卫星系统</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8B57AF9F-6B0D-8DC6-0759-BB0E220364D8}"/>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4816C425-E384-48A0-8DA6-34B9BD7B7E6B}"/>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86ECD5B-190D-5F0B-A096-C25A9355C5AF}"/>
                    </a:ext>
                  </a:extLst>
                </p:cNvPr>
                <p:cNvSpPr txBox="1"/>
                <p:nvPr/>
              </p:nvSpPr>
              <p:spPr>
                <a:xfrm>
                  <a:off x="-2065279" y="3756405"/>
                  <a:ext cx="4939268" cy="44660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203864"/>
                      </a:solidFill>
                      <a:latin typeface="微软雅黑" panose="020B0503020204020204" pitchFamily="34" charset="-122"/>
                      <a:ea typeface="微软雅黑" panose="020B0503020204020204" pitchFamily="34" charset="-122"/>
                    </a:rPr>
                    <a:t>电磁孪生定位系统</a:t>
                  </a:r>
                  <a:endParaRPr lang="en-US" altLang="zh-CN" sz="3000" b="1" dirty="0">
                    <a:solidFill>
                      <a:srgbClr val="203864"/>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7BE9E681-59FA-FDB5-3852-31D586F0AE53}"/>
                  </a:ext>
                </a:extLst>
              </p:cNvPr>
              <p:cNvGrpSpPr/>
              <p:nvPr/>
            </p:nvGrpSpPr>
            <p:grpSpPr>
              <a:xfrm>
                <a:off x="-2765213" y="4595247"/>
                <a:ext cx="5107387" cy="1244446"/>
                <a:chOff x="-2765213" y="4353945"/>
                <a:chExt cx="5107387" cy="1244446"/>
              </a:xfrm>
            </p:grpSpPr>
            <p:sp>
              <p:nvSpPr>
                <p:cNvPr id="29" name="菱形 28">
                  <a:extLst>
                    <a:ext uri="{FF2B5EF4-FFF2-40B4-BE49-F238E27FC236}">
                      <a16:creationId xmlns:a16="http://schemas.microsoft.com/office/drawing/2014/main" id="{7DF1C678-8BE6-B2A7-A0BA-6BE955B743AE}"/>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3DEDBCE-397C-222C-113B-1237B2B608AE}"/>
                    </a:ext>
                  </a:extLst>
                </p:cNvPr>
                <p:cNvSpPr txBox="1"/>
                <p:nvPr/>
              </p:nvSpPr>
              <p:spPr>
                <a:xfrm>
                  <a:off x="-2057404" y="5151791"/>
                  <a:ext cx="4399578" cy="446600"/>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总结与探讨</a:t>
                  </a:r>
                </a:p>
              </p:txBody>
            </p:sp>
          </p:grpSp>
        </p:grpSp>
        <p:grpSp>
          <p:nvGrpSpPr>
            <p:cNvPr id="20" name="组合 19">
              <a:extLst>
                <a:ext uri="{FF2B5EF4-FFF2-40B4-BE49-F238E27FC236}">
                  <a16:creationId xmlns:a16="http://schemas.microsoft.com/office/drawing/2014/main" id="{47FB7828-E232-EC0E-6E01-60B89EDBC9FB}"/>
                </a:ext>
              </a:extLst>
            </p:cNvPr>
            <p:cNvGrpSpPr/>
            <p:nvPr/>
          </p:nvGrpSpPr>
          <p:grpSpPr>
            <a:xfrm>
              <a:off x="3440624" y="1744639"/>
              <a:ext cx="627442" cy="4230437"/>
              <a:chOff x="-2765213" y="2423583"/>
              <a:chExt cx="514774" cy="3410326"/>
            </a:xfrm>
          </p:grpSpPr>
          <p:sp>
            <p:nvSpPr>
              <p:cNvPr id="48" name="菱形 47">
                <a:extLst>
                  <a:ext uri="{FF2B5EF4-FFF2-40B4-BE49-F238E27FC236}">
                    <a16:creationId xmlns:a16="http://schemas.microsoft.com/office/drawing/2014/main" id="{C14B4A16-018B-CC4D-9506-7B660DD072C4}"/>
                  </a:ext>
                </a:extLst>
              </p:cNvPr>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46" name="菱形 45">
                <a:extLst>
                  <a:ext uri="{FF2B5EF4-FFF2-40B4-BE49-F238E27FC236}">
                    <a16:creationId xmlns:a16="http://schemas.microsoft.com/office/drawing/2014/main" id="{A564179A-0A1F-311D-9E7C-8F2D1250E914}"/>
                  </a:ext>
                </a:extLst>
              </p:cNvPr>
              <p:cNvSpPr/>
              <p:nvPr/>
            </p:nvSpPr>
            <p:spPr>
              <a:xfrm>
                <a:off x="-2765213" y="3147471"/>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56C0DBDB-8F36-C38F-9511-9444D0DC6033}"/>
                  </a:ext>
                </a:extLst>
              </p:cNvPr>
              <p:cNvSpPr/>
              <p:nvPr/>
            </p:nvSpPr>
            <p:spPr>
              <a:xfrm>
                <a:off x="-2765213" y="3871359"/>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42" name="菱形 41">
                <a:extLst>
                  <a:ext uri="{FF2B5EF4-FFF2-40B4-BE49-F238E27FC236}">
                    <a16:creationId xmlns:a16="http://schemas.microsoft.com/office/drawing/2014/main" id="{BEAD6875-A693-FA04-7CC7-D045F175CDE8}"/>
                  </a:ext>
                </a:extLst>
              </p:cNvPr>
              <p:cNvSpPr/>
              <p:nvPr/>
            </p:nvSpPr>
            <p:spPr>
              <a:xfrm>
                <a:off x="-2765213" y="531913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80002610-D566-C276-D698-6F6CC4421397}"/>
                </a:ext>
              </a:extLst>
            </p:cNvPr>
            <p:cNvSpPr txBox="1"/>
            <p:nvPr/>
          </p:nvSpPr>
          <p:spPr>
            <a:xfrm>
              <a:off x="4293751" y="4508927"/>
              <a:ext cx="4657770"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室外定位相关工作</a:t>
              </a:r>
            </a:p>
          </p:txBody>
        </p:sp>
      </p:grpSp>
    </p:spTree>
    <p:extLst>
      <p:ext uri="{BB962C8B-B14F-4D97-AF65-F5344CB8AC3E}">
        <p14:creationId xmlns:p14="http://schemas.microsoft.com/office/powerpoint/2010/main" val="2450559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5452E96D-8B43-4246-B6E7-A432EFC8C9BB}"/>
              </a:ext>
            </a:extLst>
          </p:cNvPr>
          <p:cNvSpPr>
            <a:spLocks noGrp="1"/>
          </p:cNvSpPr>
          <p:nvPr>
            <p:ph type="title"/>
          </p:nvPr>
        </p:nvSpPr>
        <p:spPr>
          <a:xfrm>
            <a:off x="614680" y="203200"/>
            <a:ext cx="6642100" cy="730249"/>
          </a:xfrm>
        </p:spPr>
        <p:txBody>
          <a:bodyPr/>
          <a:lstStyle/>
          <a:p>
            <a:r>
              <a:rPr lang="zh-CN" altLang="en-US" dirty="0"/>
              <a:t>总结</a:t>
            </a:r>
          </a:p>
        </p:txBody>
      </p:sp>
      <p:sp>
        <p:nvSpPr>
          <p:cNvPr id="19" name="灯片编号占位符 2">
            <a:extLst>
              <a:ext uri="{FF2B5EF4-FFF2-40B4-BE49-F238E27FC236}">
                <a16:creationId xmlns:a16="http://schemas.microsoft.com/office/drawing/2014/main" id="{4BA9A0DE-9119-4C17-AC16-522967875A60}"/>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26</a:t>
            </a:fld>
            <a:r>
              <a:rPr lang="en-US" altLang="zh-CN" dirty="0">
                <a:solidFill>
                  <a:schemeClr val="accent1">
                    <a:lumMod val="50000"/>
                  </a:schemeClr>
                </a:solidFill>
              </a:rPr>
              <a:t>/30</a:t>
            </a:r>
            <a:endParaRPr lang="zh-CN" altLang="en-US" dirty="0">
              <a:solidFill>
                <a:schemeClr val="accent1">
                  <a:lumMod val="50000"/>
                </a:schemeClr>
              </a:solidFill>
            </a:endParaRPr>
          </a:p>
        </p:txBody>
      </p:sp>
      <p:graphicFrame>
        <p:nvGraphicFramePr>
          <p:cNvPr id="2" name="表格 1">
            <a:extLst>
              <a:ext uri="{FF2B5EF4-FFF2-40B4-BE49-F238E27FC236}">
                <a16:creationId xmlns:a16="http://schemas.microsoft.com/office/drawing/2014/main" id="{FC3903F3-F7E2-29D3-D945-8373CBF52C6B}"/>
              </a:ext>
            </a:extLst>
          </p:cNvPr>
          <p:cNvGraphicFramePr>
            <a:graphicFrameLocks noGrp="1"/>
          </p:cNvGraphicFramePr>
          <p:nvPr>
            <p:extLst>
              <p:ext uri="{D42A27DB-BD31-4B8C-83A1-F6EECF244321}">
                <p14:modId xmlns:p14="http://schemas.microsoft.com/office/powerpoint/2010/main" val="1432568772"/>
              </p:ext>
            </p:extLst>
          </p:nvPr>
        </p:nvGraphicFramePr>
        <p:xfrm>
          <a:off x="466090" y="1060472"/>
          <a:ext cx="11259820" cy="5419528"/>
        </p:xfrm>
        <a:graphic>
          <a:graphicData uri="http://schemas.openxmlformats.org/drawingml/2006/table">
            <a:tbl>
              <a:tblPr firstRow="1" bandRow="1">
                <a:tableStyleId>{5C22544A-7EE6-4342-B048-85BDC9FD1C3A}</a:tableStyleId>
              </a:tblPr>
              <a:tblGrid>
                <a:gridCol w="1553210">
                  <a:extLst>
                    <a:ext uri="{9D8B030D-6E8A-4147-A177-3AD203B41FA5}">
                      <a16:colId xmlns:a16="http://schemas.microsoft.com/office/drawing/2014/main" val="1190542031"/>
                    </a:ext>
                  </a:extLst>
                </a:gridCol>
                <a:gridCol w="3657600">
                  <a:extLst>
                    <a:ext uri="{9D8B030D-6E8A-4147-A177-3AD203B41FA5}">
                      <a16:colId xmlns:a16="http://schemas.microsoft.com/office/drawing/2014/main" val="2504823417"/>
                    </a:ext>
                  </a:extLst>
                </a:gridCol>
                <a:gridCol w="3305810">
                  <a:extLst>
                    <a:ext uri="{9D8B030D-6E8A-4147-A177-3AD203B41FA5}">
                      <a16:colId xmlns:a16="http://schemas.microsoft.com/office/drawing/2014/main" val="3542301392"/>
                    </a:ext>
                  </a:extLst>
                </a:gridCol>
                <a:gridCol w="2743200">
                  <a:extLst>
                    <a:ext uri="{9D8B030D-6E8A-4147-A177-3AD203B41FA5}">
                      <a16:colId xmlns:a16="http://schemas.microsoft.com/office/drawing/2014/main" val="2188124995"/>
                    </a:ext>
                  </a:extLst>
                </a:gridCol>
              </a:tblGrid>
              <a:tr h="665450">
                <a:tc>
                  <a:txBody>
                    <a:bodyPr/>
                    <a:lstStyle/>
                    <a:p>
                      <a:pPr algn="ctr"/>
                      <a:r>
                        <a:rPr lang="zh-CN" altLang="en-US" sz="2000" dirty="0">
                          <a:latin typeface="微软雅黑" panose="020B0503020204020204" pitchFamily="34" charset="-122"/>
                          <a:ea typeface="微软雅黑" panose="020B0503020204020204" pitchFamily="34" charset="-122"/>
                        </a:rPr>
                        <a:t>类别</a:t>
                      </a:r>
                    </a:p>
                  </a:txBody>
                  <a:tcPr anchor="ctr">
                    <a:solidFill>
                      <a:srgbClr val="203864"/>
                    </a:solidFill>
                  </a:tcPr>
                </a:tc>
                <a:tc>
                  <a:txBody>
                    <a:bodyPr/>
                    <a:lstStyle/>
                    <a:p>
                      <a:pPr algn="ctr"/>
                      <a:r>
                        <a:rPr lang="zh-CN" altLang="en-US" sz="2000" dirty="0">
                          <a:latin typeface="微软雅黑" panose="020B0503020204020204" pitchFamily="34" charset="-122"/>
                          <a:ea typeface="微软雅黑" panose="020B0503020204020204" pitchFamily="34" charset="-122"/>
                        </a:rPr>
                        <a:t>几何测量方法</a:t>
                      </a:r>
                    </a:p>
                  </a:txBody>
                  <a:tcPr anchor="ctr">
                    <a:solidFill>
                      <a:srgbClr val="203864"/>
                    </a:solidFill>
                  </a:tcPr>
                </a:tc>
                <a:tc>
                  <a:txBody>
                    <a:bodyPr/>
                    <a:lstStyle/>
                    <a:p>
                      <a:pPr algn="ctr"/>
                      <a:r>
                        <a:rPr lang="zh-CN" altLang="en-US" sz="2000" dirty="0">
                          <a:latin typeface="微软雅黑" panose="020B0503020204020204" pitchFamily="34" charset="-122"/>
                          <a:ea typeface="微软雅黑" panose="020B0503020204020204" pitchFamily="34" charset="-122"/>
                        </a:rPr>
                        <a:t>特征匹配方法</a:t>
                      </a:r>
                    </a:p>
                  </a:txBody>
                  <a:tcPr anchor="ctr">
                    <a:solidFill>
                      <a:srgbClr val="203864"/>
                    </a:solidFill>
                  </a:tcPr>
                </a:tc>
                <a:tc>
                  <a:txBody>
                    <a:bodyPr/>
                    <a:lstStyle/>
                    <a:p>
                      <a:pPr algn="ctr"/>
                      <a:r>
                        <a:rPr lang="zh-CN" altLang="en-US" sz="2000" dirty="0">
                          <a:latin typeface="微软雅黑" panose="020B0503020204020204" pitchFamily="34" charset="-122"/>
                          <a:ea typeface="微软雅黑" panose="020B0503020204020204" pitchFamily="34" charset="-122"/>
                        </a:rPr>
                        <a:t>其他</a:t>
                      </a:r>
                    </a:p>
                  </a:txBody>
                  <a:tcPr anchor="ctr">
                    <a:solidFill>
                      <a:srgbClr val="203864"/>
                    </a:solidFill>
                  </a:tcPr>
                </a:tc>
                <a:extLst>
                  <a:ext uri="{0D108BD9-81ED-4DB2-BD59-A6C34878D82A}">
                    <a16:rowId xmlns:a16="http://schemas.microsoft.com/office/drawing/2014/main" val="3403449951"/>
                  </a:ext>
                </a:extLst>
              </a:tr>
              <a:tr h="816650">
                <a:tc>
                  <a:txBody>
                    <a:bodyPr/>
                    <a:lstStyle/>
                    <a:p>
                      <a:pPr algn="ctr"/>
                      <a:r>
                        <a:rPr lang="zh-CN" altLang="en-US" sz="2000" b="0">
                          <a:latin typeface="微软雅黑" panose="020B0503020204020204" pitchFamily="34" charset="-122"/>
                          <a:ea typeface="微软雅黑" panose="020B0503020204020204" pitchFamily="34" charset="-122"/>
                        </a:rPr>
                        <a:t>测量</a:t>
                      </a:r>
                      <a:r>
                        <a:rPr lang="en-US" altLang="zh-CN" sz="2000" b="0">
                          <a:latin typeface="微软雅黑" panose="020B0503020204020204" pitchFamily="34" charset="-122"/>
                          <a:ea typeface="微软雅黑" panose="020B0503020204020204" pitchFamily="34" charset="-122"/>
                        </a:rPr>
                        <a:t>/</a:t>
                      </a:r>
                      <a:r>
                        <a:rPr lang="zh-CN" altLang="en-US" sz="2000" b="0">
                          <a:latin typeface="微软雅黑" panose="020B0503020204020204" pitchFamily="34" charset="-122"/>
                          <a:ea typeface="微软雅黑" panose="020B0503020204020204" pitchFamily="34" charset="-122"/>
                        </a:rPr>
                        <a:t>依据</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latin typeface="微软雅黑" panose="020B0503020204020204" pitchFamily="34" charset="-122"/>
                          <a:ea typeface="微软雅黑" panose="020B0503020204020204" pitchFamily="34" charset="-122"/>
                        </a:rPr>
                        <a:t>测距：</a:t>
                      </a:r>
                      <a:r>
                        <a:rPr lang="en-US" altLang="zh-CN" b="0">
                          <a:latin typeface="微软雅黑" panose="020B0503020204020204" pitchFamily="34" charset="-122"/>
                          <a:ea typeface="微软雅黑" panose="020B0503020204020204" pitchFamily="34" charset="-122"/>
                        </a:rPr>
                        <a:t>ToA</a:t>
                      </a:r>
                      <a:r>
                        <a:rPr lang="zh-CN" altLang="en-US" b="0">
                          <a:latin typeface="微软雅黑" panose="020B0503020204020204" pitchFamily="34" charset="-122"/>
                          <a:ea typeface="微软雅黑" panose="020B0503020204020204" pitchFamily="34" charset="-122"/>
                        </a:rPr>
                        <a:t>、</a:t>
                      </a:r>
                      <a:r>
                        <a:rPr lang="en-US" altLang="zh-CN" b="0">
                          <a:latin typeface="微软雅黑" panose="020B0503020204020204" pitchFamily="34" charset="-122"/>
                          <a:ea typeface="微软雅黑" panose="020B0503020204020204" pitchFamily="34" charset="-122"/>
                        </a:rPr>
                        <a:t>TDoA</a:t>
                      </a:r>
                      <a:r>
                        <a:rPr lang="zh-CN" altLang="en-US" b="0">
                          <a:latin typeface="微软雅黑" panose="020B0503020204020204" pitchFamily="34" charset="-122"/>
                          <a:ea typeface="微软雅黑" panose="020B0503020204020204" pitchFamily="34" charset="-122"/>
                        </a:rPr>
                        <a:t>、</a:t>
                      </a:r>
                      <a:r>
                        <a:rPr lang="en-US" altLang="zh-CN" b="0">
                          <a:latin typeface="微软雅黑" panose="020B0503020204020204" pitchFamily="34" charset="-122"/>
                          <a:ea typeface="微软雅黑" panose="020B0503020204020204" pitchFamily="34" charset="-122"/>
                        </a:rPr>
                        <a:t>RSSI</a:t>
                      </a:r>
                      <a:r>
                        <a:rPr lang="zh-CN" altLang="en-US" b="0">
                          <a:latin typeface="微软雅黑" panose="020B0503020204020204" pitchFamily="34" charset="-122"/>
                          <a:ea typeface="微软雅黑" panose="020B0503020204020204" pitchFamily="34" charset="-122"/>
                        </a:rPr>
                        <a:t>、</a:t>
                      </a:r>
                      <a:r>
                        <a:rPr lang="en-US" altLang="zh-CN" sz="1800" b="0" i="0" kern="1200">
                          <a:solidFill>
                            <a:schemeClr val="dk1"/>
                          </a:solidFill>
                          <a:effectLst/>
                          <a:latin typeface="微软雅黑" panose="020B0503020204020204" pitchFamily="34" charset="-122"/>
                          <a:ea typeface="微软雅黑" panose="020B0503020204020204" pitchFamily="34" charset="-122"/>
                          <a:cs typeface="+mn-cs"/>
                        </a:rPr>
                        <a:t>ToF</a:t>
                      </a:r>
                      <a:endParaRPr lang="en-US" altLang="zh-CN" b="0">
                        <a:latin typeface="微软雅黑" panose="020B0503020204020204" pitchFamily="34" charset="-122"/>
                        <a:ea typeface="微软雅黑" panose="020B0503020204020204" pitchFamily="34" charset="-122"/>
                      </a:endParaRPr>
                    </a:p>
                    <a:p>
                      <a:pPr algn="ctr"/>
                      <a:r>
                        <a:rPr lang="zh-CN" altLang="en-US" b="0">
                          <a:latin typeface="微软雅黑" panose="020B0503020204020204" pitchFamily="34" charset="-122"/>
                          <a:ea typeface="微软雅黑" panose="020B0503020204020204" pitchFamily="34" charset="-122"/>
                        </a:rPr>
                        <a:t>测角：</a:t>
                      </a:r>
                      <a:r>
                        <a:rPr lang="en-US" altLang="zh-CN" b="0">
                          <a:latin typeface="微软雅黑" panose="020B0503020204020204" pitchFamily="34" charset="-122"/>
                          <a:ea typeface="微软雅黑" panose="020B0503020204020204" pitchFamily="34" charset="-122"/>
                        </a:rPr>
                        <a:t>AoA</a:t>
                      </a:r>
                      <a:r>
                        <a:rPr lang="zh-CN" altLang="en-US" b="0">
                          <a:latin typeface="微软雅黑" panose="020B0503020204020204" pitchFamily="34" charset="-122"/>
                          <a:ea typeface="微软雅黑" panose="020B0503020204020204" pitchFamily="34" charset="-122"/>
                        </a:rPr>
                        <a:t>、</a:t>
                      </a:r>
                      <a:r>
                        <a:rPr lang="en-US" altLang="zh-CN" b="0">
                          <a:latin typeface="微软雅黑" panose="020B0503020204020204" pitchFamily="34" charset="-122"/>
                          <a:ea typeface="微软雅黑" panose="020B0503020204020204" pitchFamily="34" charset="-122"/>
                        </a:rPr>
                        <a:t>AoD</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latin typeface="微软雅黑" panose="020B0503020204020204" pitchFamily="34" charset="-122"/>
                          <a:ea typeface="微软雅黑" panose="020B0503020204020204" pitchFamily="34" charset="-122"/>
                        </a:rPr>
                        <a:t>指纹：</a:t>
                      </a:r>
                      <a:r>
                        <a:rPr lang="en-US" altLang="zh-CN" b="0">
                          <a:latin typeface="微软雅黑" panose="020B0503020204020204" pitchFamily="34" charset="-122"/>
                          <a:ea typeface="微软雅黑" panose="020B0503020204020204" pitchFamily="34" charset="-122"/>
                        </a:rPr>
                        <a:t>RSSI</a:t>
                      </a:r>
                      <a:r>
                        <a:rPr lang="zh-CN" altLang="en-US" b="0">
                          <a:latin typeface="微软雅黑" panose="020B0503020204020204" pitchFamily="34" charset="-122"/>
                          <a:ea typeface="微软雅黑" panose="020B0503020204020204" pitchFamily="34" charset="-122"/>
                        </a:rPr>
                        <a:t>、</a:t>
                      </a:r>
                      <a:r>
                        <a:rPr lang="en-US" altLang="zh-CN" b="0">
                          <a:latin typeface="微软雅黑" panose="020B0503020204020204" pitchFamily="34" charset="-122"/>
                          <a:ea typeface="微软雅黑" panose="020B0503020204020204" pitchFamily="34" charset="-122"/>
                        </a:rPr>
                        <a:t>CSI</a:t>
                      </a:r>
                      <a:r>
                        <a:rPr lang="zh-CN" altLang="en-US" b="0">
                          <a:latin typeface="微软雅黑" panose="020B0503020204020204" pitchFamily="34" charset="-122"/>
                          <a:ea typeface="微软雅黑" panose="020B0503020204020204" pitchFamily="34" charset="-122"/>
                        </a:rPr>
                        <a:t>、多径等</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latin typeface="微软雅黑" panose="020B0503020204020204" pitchFamily="34" charset="-122"/>
                          <a:ea typeface="微软雅黑" panose="020B0503020204020204" pitchFamily="34" charset="-122"/>
                        </a:rPr>
                        <a:t>加速度、角速度</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254108520"/>
                  </a:ext>
                </a:extLst>
              </a:tr>
              <a:tr h="474342">
                <a:tc>
                  <a:txBody>
                    <a:bodyPr/>
                    <a:lstStyle/>
                    <a:p>
                      <a:pPr algn="ctr"/>
                      <a:r>
                        <a:rPr lang="zh-CN" altLang="en-US" sz="2000" b="0">
                          <a:latin typeface="微软雅黑" panose="020B0503020204020204" pitchFamily="34" charset="-122"/>
                          <a:ea typeface="微软雅黑" panose="020B0503020204020204" pitchFamily="34" charset="-122"/>
                        </a:rPr>
                        <a:t>算法</a:t>
                      </a:r>
                      <a:r>
                        <a:rPr lang="en-US" altLang="zh-CN" sz="2000" b="0">
                          <a:latin typeface="微软雅黑" panose="020B0503020204020204" pitchFamily="34" charset="-122"/>
                          <a:ea typeface="微软雅黑" panose="020B0503020204020204" pitchFamily="34" charset="-122"/>
                        </a:rPr>
                        <a:t>/</a:t>
                      </a:r>
                      <a:r>
                        <a:rPr lang="zh-CN" altLang="en-US" sz="2000" b="0">
                          <a:latin typeface="微软雅黑" panose="020B0503020204020204" pitchFamily="34" charset="-122"/>
                          <a:ea typeface="微软雅黑" panose="020B0503020204020204" pitchFamily="34" charset="-122"/>
                        </a:rPr>
                        <a:t>原理</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latin typeface="微软雅黑" panose="020B0503020204020204" pitchFamily="34" charset="-122"/>
                          <a:ea typeface="微软雅黑" panose="020B0503020204020204" pitchFamily="34" charset="-122"/>
                        </a:rPr>
                        <a:t>曲线</a:t>
                      </a:r>
                      <a:r>
                        <a:rPr lang="en-US" altLang="zh-CN" b="0">
                          <a:latin typeface="微软雅黑" panose="020B0503020204020204" pitchFamily="34" charset="-122"/>
                          <a:ea typeface="微软雅黑" panose="020B0503020204020204" pitchFamily="34" charset="-122"/>
                        </a:rPr>
                        <a:t>/</a:t>
                      </a:r>
                      <a:r>
                        <a:rPr lang="zh-CN" altLang="en-US" b="0">
                          <a:latin typeface="微软雅黑" panose="020B0503020204020204" pitchFamily="34" charset="-122"/>
                          <a:ea typeface="微软雅黑" panose="020B0503020204020204" pitchFamily="34" charset="-122"/>
                        </a:rPr>
                        <a:t>面相交算法</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latin typeface="微软雅黑" panose="020B0503020204020204" pitchFamily="34" charset="-122"/>
                          <a:ea typeface="微软雅黑" panose="020B0503020204020204" pitchFamily="34" charset="-122"/>
                        </a:rPr>
                        <a:t>特征匹配算法</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latin typeface="微软雅黑" panose="020B0503020204020204" pitchFamily="34" charset="-122"/>
                          <a:ea typeface="微软雅黑" panose="020B0503020204020204" pitchFamily="34" charset="-122"/>
                        </a:rPr>
                        <a:t>航位推算算法</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764885502"/>
                  </a:ext>
                </a:extLst>
              </a:tr>
              <a:tr h="464856">
                <a:tc>
                  <a:txBody>
                    <a:bodyPr/>
                    <a:lstStyle/>
                    <a:p>
                      <a:pPr algn="ctr"/>
                      <a:r>
                        <a:rPr lang="zh-CN" altLang="en-US" sz="2000" b="0">
                          <a:latin typeface="微软雅黑" panose="020B0503020204020204" pitchFamily="34" charset="-122"/>
                          <a:ea typeface="微软雅黑" panose="020B0503020204020204" pitchFamily="34" charset="-122"/>
                        </a:rPr>
                        <a:t>优势</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latin typeface="微软雅黑" panose="020B0503020204020204" pitchFamily="34" charset="-122"/>
                          <a:ea typeface="微软雅黑" panose="020B0503020204020204" pitchFamily="34" charset="-122"/>
                        </a:rPr>
                        <a:t>理论精度最高</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latin typeface="微软雅黑" panose="020B0503020204020204" pitchFamily="34" charset="-122"/>
                          <a:ea typeface="微软雅黑" panose="020B0503020204020204" pitchFamily="34" charset="-122"/>
                        </a:rPr>
                        <a:t>对环境变化鲁棒性强</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latin typeface="微软雅黑" panose="020B0503020204020204" pitchFamily="34" charset="-122"/>
                          <a:ea typeface="微软雅黑" panose="020B0503020204020204" pitchFamily="34" charset="-122"/>
                        </a:rPr>
                        <a:t>自主性强</a:t>
                      </a:r>
                      <a:endParaRPr lang="zh-CN" altLang="en-US"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42660472"/>
                  </a:ext>
                </a:extLst>
              </a:tr>
              <a:tr h="431652">
                <a:tc>
                  <a:txBody>
                    <a:bodyPr/>
                    <a:lstStyle/>
                    <a:p>
                      <a:pPr algn="ctr"/>
                      <a:r>
                        <a:rPr lang="zh-CN" altLang="en-US" sz="2000" b="0">
                          <a:latin typeface="微软雅黑" panose="020B0503020204020204" pitchFamily="34" charset="-122"/>
                          <a:ea typeface="微软雅黑" panose="020B0503020204020204" pitchFamily="34" charset="-122"/>
                        </a:rPr>
                        <a:t>精度</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solidFill>
                            <a:srgbClr val="4B4B4B"/>
                          </a:solidFill>
                          <a:latin typeface="微软雅黑" panose="020B0503020204020204" pitchFamily="34" charset="-122"/>
                          <a:ea typeface="微软雅黑" panose="020B0503020204020204" pitchFamily="34" charset="-122"/>
                        </a:rPr>
                        <a:t>厘米级</a:t>
                      </a:r>
                      <a:r>
                        <a:rPr lang="en-US" altLang="zh-CN" b="0">
                          <a:solidFill>
                            <a:srgbClr val="4B4B4B"/>
                          </a:solidFill>
                          <a:latin typeface="微软雅黑" panose="020B0503020204020204" pitchFamily="34" charset="-122"/>
                          <a:ea typeface="微软雅黑" panose="020B0503020204020204" pitchFamily="34" charset="-122"/>
                        </a:rPr>
                        <a:t>~</a:t>
                      </a:r>
                      <a:r>
                        <a:rPr lang="zh-CN" altLang="en-US" b="0">
                          <a:solidFill>
                            <a:srgbClr val="4B4B4B"/>
                          </a:solidFill>
                          <a:latin typeface="微软雅黑" panose="020B0503020204020204" pitchFamily="34" charset="-122"/>
                          <a:ea typeface="微软雅黑" panose="020B0503020204020204" pitchFamily="34" charset="-122"/>
                        </a:rPr>
                        <a:t>米级</a:t>
                      </a:r>
                      <a:endParaRPr lang="zh-CN" altLang="en-US" b="0" dirty="0">
                        <a:solidFill>
                          <a:srgbClr val="4B4B4B"/>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800" b="0" kern="1200">
                          <a:solidFill>
                            <a:srgbClr val="4B4B4B"/>
                          </a:solidFill>
                          <a:latin typeface="微软雅黑" panose="020B0503020204020204" pitchFamily="34" charset="-122"/>
                          <a:ea typeface="微软雅黑" panose="020B0503020204020204" pitchFamily="34" charset="-122"/>
                          <a:cs typeface="+mn-cs"/>
                        </a:rPr>
                        <a:t>米级</a:t>
                      </a:r>
                      <a:r>
                        <a:rPr lang="en-US" altLang="zh-CN" sz="1800" b="0" kern="1200">
                          <a:solidFill>
                            <a:srgbClr val="4B4B4B"/>
                          </a:solidFill>
                          <a:latin typeface="微软雅黑" panose="020B0503020204020204" pitchFamily="34" charset="-122"/>
                          <a:ea typeface="微软雅黑" panose="020B0503020204020204" pitchFamily="34" charset="-122"/>
                          <a:cs typeface="+mn-cs"/>
                        </a:rPr>
                        <a:t>~10</a:t>
                      </a:r>
                      <a:r>
                        <a:rPr lang="zh-CN" altLang="en-US" sz="1800" b="0" kern="1200">
                          <a:solidFill>
                            <a:srgbClr val="4B4B4B"/>
                          </a:solidFill>
                          <a:latin typeface="微软雅黑" panose="020B0503020204020204" pitchFamily="34" charset="-122"/>
                          <a:ea typeface="微软雅黑" panose="020B0503020204020204" pitchFamily="34" charset="-122"/>
                          <a:cs typeface="+mn-cs"/>
                        </a:rPr>
                        <a:t>米级</a:t>
                      </a:r>
                      <a:endParaRPr lang="zh-CN" altLang="en-US" sz="1800" b="0" kern="1200" dirty="0">
                        <a:solidFill>
                          <a:srgbClr val="4B4B4B"/>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800" b="0" kern="1200">
                          <a:solidFill>
                            <a:srgbClr val="4B4B4B"/>
                          </a:solidFill>
                          <a:latin typeface="微软雅黑" panose="020B0503020204020204" pitchFamily="34" charset="-122"/>
                          <a:ea typeface="微软雅黑" panose="020B0503020204020204" pitchFamily="34" charset="-122"/>
                          <a:cs typeface="+mn-cs"/>
                        </a:rPr>
                        <a:t>10</a:t>
                      </a:r>
                      <a:r>
                        <a:rPr lang="zh-CN" altLang="en-US" sz="1800" b="0" kern="1200">
                          <a:solidFill>
                            <a:srgbClr val="4B4B4B"/>
                          </a:solidFill>
                          <a:latin typeface="微软雅黑" panose="020B0503020204020204" pitchFamily="34" charset="-122"/>
                          <a:ea typeface="微软雅黑" panose="020B0503020204020204" pitchFamily="34" charset="-122"/>
                          <a:cs typeface="+mn-cs"/>
                        </a:rPr>
                        <a:t>米级</a:t>
                      </a:r>
                      <a:r>
                        <a:rPr lang="en-US" altLang="zh-CN" sz="1800" b="0" kern="1200">
                          <a:solidFill>
                            <a:srgbClr val="4B4B4B"/>
                          </a:solidFill>
                          <a:latin typeface="微软雅黑" panose="020B0503020204020204" pitchFamily="34" charset="-122"/>
                          <a:ea typeface="微软雅黑" panose="020B0503020204020204" pitchFamily="34" charset="-122"/>
                          <a:cs typeface="+mn-cs"/>
                        </a:rPr>
                        <a:t>~</a:t>
                      </a:r>
                      <a:r>
                        <a:rPr lang="zh-CN" altLang="en-US" sz="1800" b="0" kern="1200">
                          <a:solidFill>
                            <a:srgbClr val="4B4B4B"/>
                          </a:solidFill>
                          <a:latin typeface="微软雅黑" panose="020B0503020204020204" pitchFamily="34" charset="-122"/>
                          <a:ea typeface="微软雅黑" panose="020B0503020204020204" pitchFamily="34" charset="-122"/>
                          <a:cs typeface="+mn-cs"/>
                        </a:rPr>
                        <a:t>百米级</a:t>
                      </a:r>
                      <a:endParaRPr lang="zh-CN" altLang="en-US" sz="1800" b="0" kern="1200" dirty="0">
                        <a:solidFill>
                          <a:srgbClr val="4B4B4B"/>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873873086"/>
                  </a:ext>
                </a:extLst>
              </a:tr>
              <a:tr h="2043875">
                <a:tc>
                  <a:txBody>
                    <a:bodyPr/>
                    <a:lstStyle/>
                    <a:p>
                      <a:pPr algn="ctr"/>
                      <a:r>
                        <a:rPr lang="zh-CN" altLang="en-US" sz="2000" b="0">
                          <a:latin typeface="微软雅黑" panose="020B0503020204020204" pitchFamily="34" charset="-122"/>
                          <a:ea typeface="微软雅黑" panose="020B0503020204020204" pitchFamily="34" charset="-122"/>
                        </a:rPr>
                        <a:t>局限</a:t>
                      </a:r>
                      <a:r>
                        <a:rPr lang="en-US" altLang="zh-CN" sz="2000" b="0">
                          <a:latin typeface="微软雅黑" panose="020B0503020204020204" pitchFamily="34" charset="-122"/>
                          <a:ea typeface="微软雅黑" panose="020B0503020204020204" pitchFamily="34" charset="-122"/>
                        </a:rPr>
                        <a:t>/</a:t>
                      </a:r>
                      <a:r>
                        <a:rPr lang="zh-CN" altLang="en-US" sz="2000" b="0">
                          <a:latin typeface="微软雅黑" panose="020B0503020204020204" pitchFamily="34" charset="-122"/>
                          <a:ea typeface="微软雅黑" panose="020B0503020204020204" pitchFamily="34" charset="-122"/>
                        </a:rPr>
                        <a:t>挑战</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marL="285750" indent="-285750" algn="ctr">
                        <a:lnSpc>
                          <a:spcPct val="100000"/>
                        </a:lnSpc>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非视距误差大</a:t>
                      </a:r>
                      <a:r>
                        <a:rPr lang="en-US" altLang="zh-CN" b="0" dirty="0">
                          <a:latin typeface="微软雅黑" panose="020B0503020204020204" pitchFamily="34" charset="-122"/>
                          <a:ea typeface="微软雅黑" panose="020B0503020204020204" pitchFamily="34" charset="-122"/>
                        </a:rPr>
                        <a:t>(</a:t>
                      </a:r>
                      <a:r>
                        <a:rPr lang="en-US" altLang="zh-CN" b="0" dirty="0" err="1">
                          <a:latin typeface="微软雅黑" panose="020B0503020204020204" pitchFamily="34" charset="-122"/>
                          <a:ea typeface="微软雅黑" panose="020B0503020204020204" pitchFamily="34" charset="-122"/>
                        </a:rPr>
                        <a:t>NLoS</a:t>
                      </a:r>
                      <a:r>
                        <a:rPr lang="zh-CN" altLang="en-US" sz="1800" b="0" kern="1200" dirty="0">
                          <a:solidFill>
                            <a:schemeClr val="tx1">
                              <a:lumMod val="75000"/>
                              <a:lumOff val="25000"/>
                            </a:schemeClr>
                          </a:solidFill>
                          <a:latin typeface="微软雅黑" panose="020B0503020204020204" pitchFamily="34" charset="-122"/>
                          <a:ea typeface="微软雅黑" panose="020B0503020204020204" pitchFamily="34" charset="-122"/>
                          <a:cs typeface="+mn-cs"/>
                        </a:rPr>
                        <a:t>效应</a:t>
                      </a:r>
                      <a:r>
                        <a:rPr lang="zh-CN" altLang="en-US" b="0" dirty="0">
                          <a:latin typeface="微软雅黑" panose="020B0503020204020204" pitchFamily="34" charset="-122"/>
                          <a:ea typeface="微软雅黑" panose="020B0503020204020204" pitchFamily="34" charset="-122"/>
                        </a:rPr>
                        <a:t>显著</a:t>
                      </a:r>
                      <a:r>
                        <a:rPr lang="en-US" altLang="zh-CN" b="0" dirty="0">
                          <a:latin typeface="微软雅黑" panose="020B0503020204020204" pitchFamily="34" charset="-122"/>
                          <a:ea typeface="微软雅黑" panose="020B0503020204020204" pitchFamily="34" charset="-122"/>
                        </a:rPr>
                        <a:t>)</a:t>
                      </a:r>
                    </a:p>
                    <a:p>
                      <a:pPr marL="285750" indent="-285750" algn="ctr">
                        <a:lnSpc>
                          <a:spcPct val="100000"/>
                        </a:lnSpc>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多径干扰强</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信号反射失真</a:t>
                      </a:r>
                      <a:r>
                        <a:rPr lang="en-US" altLang="zh-CN" b="0" dirty="0">
                          <a:latin typeface="微软雅黑" panose="020B0503020204020204" pitchFamily="34" charset="-122"/>
                          <a:ea typeface="微软雅黑" panose="020B0503020204020204" pitchFamily="34" charset="-122"/>
                        </a:rPr>
                        <a:t>)</a:t>
                      </a:r>
                    </a:p>
                    <a:p>
                      <a:pPr marL="285750" indent="-285750" algn="ctr">
                        <a:lnSpc>
                          <a:spcPct val="100000"/>
                        </a:lnSpc>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依赖基础设施</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需锚节点</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基站</a:t>
                      </a:r>
                      <a:r>
                        <a:rPr lang="en-US" altLang="zh-CN" b="0" dirty="0">
                          <a:latin typeface="微软雅黑" panose="020B0503020204020204" pitchFamily="34" charset="-122"/>
                          <a:ea typeface="微软雅黑" panose="020B0503020204020204" pitchFamily="34" charset="-122"/>
                        </a:rPr>
                        <a:t>)</a:t>
                      </a:r>
                    </a:p>
                    <a:p>
                      <a:pPr marL="285750" indent="-285750" algn="ctr">
                        <a:lnSpc>
                          <a:spcPct val="100000"/>
                        </a:lnSpc>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动态适应性差</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高速移动失效</a:t>
                      </a:r>
                      <a:r>
                        <a:rPr lang="en-US" altLang="zh-CN" b="0" dirty="0">
                          <a:latin typeface="微软雅黑" panose="020B0503020204020204" pitchFamily="34" charset="-122"/>
                          <a:ea typeface="微软雅黑" panose="020B0503020204020204" pitchFamily="34" charset="-122"/>
                        </a:rPr>
                        <a:t>)</a:t>
                      </a:r>
                    </a:p>
                    <a:p>
                      <a:pPr marL="285750" indent="-285750" algn="ctr">
                        <a:lnSpc>
                          <a:spcPct val="100000"/>
                        </a:lnSpc>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硬件成本高</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时间同步苛刻</a:t>
                      </a:r>
                      <a:r>
                        <a:rPr lang="en-US" altLang="zh-CN" b="0" dirty="0">
                          <a:latin typeface="微软雅黑" panose="020B0503020204020204" pitchFamily="34" charset="-122"/>
                          <a:ea typeface="微软雅黑" panose="020B0503020204020204" pitchFamily="34" charset="-122"/>
                        </a:rPr>
                        <a:t>)</a:t>
                      </a:r>
                    </a:p>
                    <a:p>
                      <a:pPr marL="285750" indent="-285750" algn="ctr">
                        <a:lnSpc>
                          <a:spcPct val="100000"/>
                        </a:lnSpc>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环境敏感强</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电磁干扰脆弱</a:t>
                      </a:r>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marL="285750" indent="-285750" algn="ctr">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建库成本高</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离线采样繁琐</a:t>
                      </a:r>
                      <a:r>
                        <a:rPr lang="en-US" altLang="zh-CN" b="0" dirty="0">
                          <a:latin typeface="微软雅黑" panose="020B0503020204020204" pitchFamily="34" charset="-122"/>
                          <a:ea typeface="微软雅黑" panose="020B0503020204020204" pitchFamily="34" charset="-122"/>
                        </a:rPr>
                        <a:t>)</a:t>
                      </a:r>
                    </a:p>
                    <a:p>
                      <a:pPr marL="285750" indent="-285750" algn="ctr">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时效性局限</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环境变化失效</a:t>
                      </a:r>
                      <a:r>
                        <a:rPr lang="en-US" altLang="zh-CN" b="0" dirty="0">
                          <a:latin typeface="微软雅黑" panose="020B0503020204020204" pitchFamily="34" charset="-122"/>
                          <a:ea typeface="微软雅黑" panose="020B0503020204020204" pitchFamily="34" charset="-122"/>
                        </a:rPr>
                        <a:t>)</a:t>
                      </a:r>
                    </a:p>
                    <a:p>
                      <a:pPr marL="285750" indent="-285750" algn="ctr">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泛化能力弱</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跨设备不准</a:t>
                      </a:r>
                      <a:r>
                        <a:rPr lang="en-US" altLang="zh-CN" b="0" dirty="0">
                          <a:latin typeface="微软雅黑" panose="020B0503020204020204" pitchFamily="34" charset="-122"/>
                          <a:ea typeface="微软雅黑" panose="020B0503020204020204" pitchFamily="34" charset="-122"/>
                        </a:rPr>
                        <a:t>)</a:t>
                      </a:r>
                    </a:p>
                    <a:p>
                      <a:pPr marL="285750" indent="-285750" algn="ctr">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特征歧义性</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相似区域混淆</a:t>
                      </a:r>
                      <a:r>
                        <a:rPr lang="en-US" altLang="zh-CN" b="0" dirty="0">
                          <a:latin typeface="微软雅黑" panose="020B0503020204020204" pitchFamily="34" charset="-122"/>
                          <a:ea typeface="微软雅黑" panose="020B0503020204020204" pitchFamily="34" charset="-122"/>
                        </a:rPr>
                        <a:t>)</a:t>
                      </a:r>
                    </a:p>
                    <a:p>
                      <a:pPr marL="285750" indent="-285750" algn="ctr">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算力需求大</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深度学习耗能</a:t>
                      </a:r>
                      <a:r>
                        <a:rPr lang="en-US" altLang="zh-CN" b="0" dirty="0">
                          <a:latin typeface="微软雅黑" panose="020B0503020204020204" pitchFamily="34" charset="-122"/>
                          <a:ea typeface="微软雅黑" panose="020B0503020204020204" pitchFamily="34" charset="-122"/>
                        </a:rPr>
                        <a:t>)</a:t>
                      </a:r>
                    </a:p>
                    <a:p>
                      <a:pPr marL="285750" indent="-285750" algn="ctr">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动态更新难</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需持续重校准</a:t>
                      </a:r>
                      <a:r>
                        <a:rPr lang="en-US" altLang="zh-CN" b="0" dirty="0">
                          <a:latin typeface="微软雅黑" panose="020B0503020204020204" pitchFamily="34" charset="-122"/>
                          <a:ea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marL="285750" indent="-285750" algn="ctr">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误差累积</a:t>
                      </a:r>
                      <a:endParaRPr lang="en-US" altLang="zh-CN" b="0" dirty="0">
                        <a:latin typeface="微软雅黑" panose="020B0503020204020204" pitchFamily="34" charset="-122"/>
                        <a:ea typeface="微软雅黑" panose="020B0503020204020204" pitchFamily="34" charset="-122"/>
                      </a:endParaRPr>
                    </a:p>
                    <a:p>
                      <a:pPr marL="285750" indent="-285750" algn="ctr">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长期稳定性差</a:t>
                      </a:r>
                    </a:p>
                  </a:txBody>
                  <a:tcPr anchor="ctr"/>
                </a:tc>
                <a:extLst>
                  <a:ext uri="{0D108BD9-81ED-4DB2-BD59-A6C34878D82A}">
                    <a16:rowId xmlns:a16="http://schemas.microsoft.com/office/drawing/2014/main" val="3430898782"/>
                  </a:ext>
                </a:extLst>
              </a:tr>
              <a:tr h="522703">
                <a:tc>
                  <a:txBody>
                    <a:bodyPr/>
                    <a:lstStyle/>
                    <a:p>
                      <a:pPr algn="ctr"/>
                      <a:r>
                        <a:rPr lang="zh-CN" altLang="en-US" sz="2000" b="0">
                          <a:latin typeface="微软雅黑" panose="020B0503020204020204" pitchFamily="34" charset="-122"/>
                          <a:ea typeface="微软雅黑" panose="020B0503020204020204" pitchFamily="34" charset="-122"/>
                        </a:rPr>
                        <a:t>技术应用</a:t>
                      </a:r>
                      <a:endParaRPr lang="zh-CN" altLang="en-US" sz="2000"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latin typeface="微软雅黑" panose="020B0503020204020204" pitchFamily="34" charset="-122"/>
                          <a:ea typeface="微软雅黑" panose="020B0503020204020204" pitchFamily="34" charset="-122"/>
                        </a:rPr>
                        <a:t>无线电定位</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a:latin typeface="微软雅黑" panose="020B0503020204020204" pitchFamily="34" charset="-122"/>
                          <a:ea typeface="微软雅黑" panose="020B0503020204020204" pitchFamily="34" charset="-122"/>
                        </a:rPr>
                        <a:t>无线电定位</a:t>
                      </a: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b="0" dirty="0">
                          <a:latin typeface="微软雅黑" panose="020B0503020204020204" pitchFamily="34" charset="-122"/>
                          <a:ea typeface="微软雅黑" panose="020B0503020204020204" pitchFamily="34" charset="-122"/>
                        </a:rPr>
                        <a:t>惯性导航等</a:t>
                      </a:r>
                    </a:p>
                  </a:txBody>
                  <a:tcPr anchor="ctr"/>
                </a:tc>
                <a:extLst>
                  <a:ext uri="{0D108BD9-81ED-4DB2-BD59-A6C34878D82A}">
                    <a16:rowId xmlns:a16="http://schemas.microsoft.com/office/drawing/2014/main" val="4176339812"/>
                  </a:ext>
                </a:extLst>
              </a:tr>
            </a:tbl>
          </a:graphicData>
        </a:graphic>
      </p:graphicFrame>
    </p:spTree>
    <p:extLst>
      <p:ext uri="{BB962C8B-B14F-4D97-AF65-F5344CB8AC3E}">
        <p14:creationId xmlns:p14="http://schemas.microsoft.com/office/powerpoint/2010/main" val="434069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5407E-2194-66BE-8993-487090244AEC}"/>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91B3461E-7977-A0B9-B36E-D7BAB8B5369F}"/>
              </a:ext>
            </a:extLst>
          </p:cNvPr>
          <p:cNvSpPr>
            <a:spLocks noGrp="1"/>
          </p:cNvSpPr>
          <p:nvPr>
            <p:ph type="title"/>
          </p:nvPr>
        </p:nvSpPr>
        <p:spPr>
          <a:xfrm>
            <a:off x="614680" y="203200"/>
            <a:ext cx="6642100" cy="730249"/>
          </a:xfrm>
        </p:spPr>
        <p:txBody>
          <a:bodyPr/>
          <a:lstStyle/>
          <a:p>
            <a:r>
              <a:rPr lang="zh-CN" altLang="en-US" dirty="0"/>
              <a:t>前沿与思考</a:t>
            </a:r>
          </a:p>
        </p:txBody>
      </p:sp>
      <p:sp>
        <p:nvSpPr>
          <p:cNvPr id="19" name="灯片编号占位符 2">
            <a:extLst>
              <a:ext uri="{FF2B5EF4-FFF2-40B4-BE49-F238E27FC236}">
                <a16:creationId xmlns:a16="http://schemas.microsoft.com/office/drawing/2014/main" id="{F5DC74BE-C82A-CBDB-9B76-8AF64CAF972F}"/>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27</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4" name="标题 15">
            <a:extLst>
              <a:ext uri="{FF2B5EF4-FFF2-40B4-BE49-F238E27FC236}">
                <a16:creationId xmlns:a16="http://schemas.microsoft.com/office/drawing/2014/main" id="{DFD239FC-62D1-202A-EF3C-2D2A510A58D4}"/>
              </a:ext>
            </a:extLst>
          </p:cNvPr>
          <p:cNvSpPr txBox="1">
            <a:spLocks/>
          </p:cNvSpPr>
          <p:nvPr/>
        </p:nvSpPr>
        <p:spPr>
          <a:xfrm>
            <a:off x="525767" y="595625"/>
            <a:ext cx="10937823" cy="3016731"/>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r>
              <a:rPr lang="zh-CN" altLang="en-US" b="1" dirty="0">
                <a:solidFill>
                  <a:srgbClr val="203864"/>
                </a:solidFill>
                <a:latin typeface="微软雅黑" panose="020B0503020204020204" pitchFamily="34" charset="-122"/>
                <a:ea typeface="微软雅黑" panose="020B0503020204020204" pitchFamily="34" charset="-122"/>
              </a:rPr>
              <a:t>单一</a:t>
            </a:r>
            <a:r>
              <a:rPr lang="en-US" altLang="zh-CN" b="1" dirty="0">
                <a:solidFill>
                  <a:srgbClr val="203864"/>
                </a:solidFill>
                <a:latin typeface="微软雅黑" panose="020B0503020204020204" pitchFamily="34" charset="-122"/>
                <a:ea typeface="微软雅黑" panose="020B0503020204020204" pitchFamily="34" charset="-122"/>
              </a:rPr>
              <a:t>/</a:t>
            </a:r>
            <a:r>
              <a:rPr lang="zh-CN" altLang="en-US" b="1" dirty="0">
                <a:solidFill>
                  <a:srgbClr val="203864"/>
                </a:solidFill>
                <a:latin typeface="微软雅黑" panose="020B0503020204020204" pitchFamily="34" charset="-122"/>
                <a:ea typeface="微软雅黑" panose="020B0503020204020204" pitchFamily="34" charset="-122"/>
              </a:rPr>
              <a:t>同构定位系统</a:t>
            </a:r>
            <a:endParaRPr lang="en-US" altLang="zh-CN"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不同测量融合：</a:t>
            </a:r>
            <a:r>
              <a:rPr lang="en-US" altLang="zh-CN" sz="2000" b="1" dirty="0" err="1">
                <a:solidFill>
                  <a:srgbClr val="203864"/>
                </a:solidFill>
                <a:latin typeface="微软雅黑" panose="020B0503020204020204" pitchFamily="34" charset="-122"/>
                <a:ea typeface="微软雅黑" panose="020B0503020204020204" pitchFamily="34" charset="-122"/>
              </a:rPr>
              <a:t>RSS+ToA</a:t>
            </a:r>
            <a:r>
              <a:rPr lang="zh-CN" altLang="en-US" sz="2000" b="1" dirty="0">
                <a:solidFill>
                  <a:srgbClr val="203864"/>
                </a:solidFill>
                <a:latin typeface="微软雅黑" panose="020B0503020204020204" pitchFamily="34" charset="-122"/>
                <a:ea typeface="微软雅黑" panose="020B0503020204020204" pitchFamily="34" charset="-122"/>
              </a:rPr>
              <a:t>，</a:t>
            </a:r>
            <a:r>
              <a:rPr lang="en-US" altLang="zh-CN" sz="2000" b="1" dirty="0">
                <a:solidFill>
                  <a:srgbClr val="203864"/>
                </a:solidFill>
                <a:latin typeface="微软雅黑" panose="020B0503020204020204" pitchFamily="34" charset="-122"/>
                <a:ea typeface="微软雅黑" panose="020B0503020204020204" pitchFamily="34" charset="-122"/>
              </a:rPr>
              <a:t> </a:t>
            </a:r>
            <a:r>
              <a:rPr lang="en-US" altLang="zh-CN" sz="2000" b="1" dirty="0" err="1">
                <a:solidFill>
                  <a:srgbClr val="203864"/>
                </a:solidFill>
                <a:latin typeface="微软雅黑" panose="020B0503020204020204" pitchFamily="34" charset="-122"/>
                <a:ea typeface="微软雅黑" panose="020B0503020204020204" pitchFamily="34" charset="-122"/>
              </a:rPr>
              <a:t>RSS+ToA+AoA</a:t>
            </a:r>
            <a:r>
              <a:rPr lang="zh-CN" altLang="en-US" sz="2000" b="1" dirty="0">
                <a:solidFill>
                  <a:srgbClr val="203864"/>
                </a:solidFill>
                <a:latin typeface="微软雅黑" panose="020B0503020204020204" pitchFamily="34" charset="-122"/>
                <a:ea typeface="微软雅黑" panose="020B0503020204020204" pitchFamily="34" charset="-122"/>
              </a:rPr>
              <a:t>，</a:t>
            </a:r>
            <a:r>
              <a:rPr lang="en-US" altLang="zh-CN" sz="2000" b="1" dirty="0">
                <a:solidFill>
                  <a:srgbClr val="203864"/>
                </a:solidFill>
                <a:latin typeface="微软雅黑" panose="020B0503020204020204" pitchFamily="34" charset="-122"/>
                <a:ea typeface="微软雅黑" panose="020B0503020204020204" pitchFamily="34" charset="-122"/>
              </a:rPr>
              <a:t>…</a:t>
            </a:r>
          </a:p>
          <a:p>
            <a:pPr marL="742950" lvl="1" indent="-285750" algn="just">
              <a:lnSpc>
                <a:spcPct val="150000"/>
              </a:lnSpc>
              <a:buFont typeface="Wingdings" panose="05000000000000000000" pitchFamily="2" charset="2"/>
              <a:buChar char="n"/>
            </a:pPr>
            <a:r>
              <a:rPr lang="zh-CN" altLang="en-US" sz="2000" b="1" dirty="0">
                <a:solidFill>
                  <a:srgbClr val="C00000"/>
                </a:solidFill>
                <a:latin typeface="微软雅黑" panose="020B0503020204020204" pitchFamily="34" charset="-122"/>
                <a:ea typeface="微软雅黑" panose="020B0503020204020204" pitchFamily="34" charset="-122"/>
              </a:rPr>
              <a:t>时序测量融合：</a:t>
            </a:r>
            <a:r>
              <a:rPr lang="en-US" altLang="zh-CN" sz="2000" b="1" dirty="0">
                <a:solidFill>
                  <a:srgbClr val="C00000"/>
                </a:solidFill>
                <a:latin typeface="微软雅黑" panose="020B0503020204020204" pitchFamily="34" charset="-122"/>
                <a:ea typeface="微软雅黑" panose="020B0503020204020204" pitchFamily="34" charset="-122"/>
              </a:rPr>
              <a:t>t1+t2+t3</a:t>
            </a:r>
            <a:r>
              <a:rPr lang="zh-CN" altLang="en-US" sz="2000" b="1" dirty="0">
                <a:solidFill>
                  <a:srgbClr val="203864"/>
                </a:solidFill>
                <a:latin typeface="微软雅黑" panose="020B0503020204020204" pitchFamily="34" charset="-122"/>
                <a:ea typeface="微软雅黑" panose="020B0503020204020204" pitchFamily="34" charset="-122"/>
              </a:rPr>
              <a:t>，</a:t>
            </a:r>
            <a:r>
              <a:rPr lang="en-US" altLang="zh-CN" sz="2000" b="1" dirty="0">
                <a:solidFill>
                  <a:srgbClr val="203864"/>
                </a:solidFill>
                <a:latin typeface="微软雅黑" panose="020B0503020204020204" pitchFamily="34" charset="-122"/>
                <a:ea typeface="微软雅黑" panose="020B0503020204020204" pitchFamily="34" charset="-122"/>
              </a:rPr>
              <a:t>…</a:t>
            </a:r>
          </a:p>
          <a:p>
            <a:pPr marL="742950" lvl="1" indent="-285750" algn="just">
              <a:lnSpc>
                <a:spcPct val="150000"/>
              </a:lnSpc>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不同频点信号融合：</a:t>
            </a:r>
            <a:r>
              <a:rPr lang="en-US" altLang="zh-CN" sz="2000" b="1" dirty="0">
                <a:solidFill>
                  <a:srgbClr val="203864"/>
                </a:solidFill>
                <a:latin typeface="微软雅黑" panose="020B0503020204020204" pitchFamily="34" charset="-122"/>
                <a:ea typeface="微软雅黑" panose="020B0503020204020204" pitchFamily="34" charset="-122"/>
              </a:rPr>
              <a:t>L1A+L1C</a:t>
            </a:r>
            <a:r>
              <a:rPr lang="zh-CN" altLang="en-US" sz="2000" b="1" dirty="0">
                <a:solidFill>
                  <a:srgbClr val="203864"/>
                </a:solidFill>
                <a:latin typeface="微软雅黑" panose="020B0503020204020204" pitchFamily="34" charset="-122"/>
                <a:ea typeface="微软雅黑" panose="020B0503020204020204" pitchFamily="34" charset="-122"/>
              </a:rPr>
              <a:t>，</a:t>
            </a:r>
            <a:r>
              <a:rPr lang="en-US" altLang="zh-CN" sz="2000" b="1" dirty="0">
                <a:solidFill>
                  <a:srgbClr val="203864"/>
                </a:solidFill>
                <a:latin typeface="微软雅黑" panose="020B0503020204020204" pitchFamily="34" charset="-122"/>
                <a:ea typeface="微软雅黑" panose="020B0503020204020204" pitchFamily="34" charset="-122"/>
              </a:rPr>
              <a:t>…</a:t>
            </a:r>
          </a:p>
          <a:p>
            <a:pPr marL="742950" lvl="1" indent="-285750" algn="just">
              <a:lnSpc>
                <a:spcPct val="150000"/>
              </a:lnSpc>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多个星座融合：</a:t>
            </a:r>
            <a:r>
              <a:rPr lang="en-US" altLang="zh-CN" sz="2000" b="1" dirty="0">
                <a:solidFill>
                  <a:srgbClr val="203864"/>
                </a:solidFill>
                <a:latin typeface="微软雅黑" panose="020B0503020204020204" pitchFamily="34" charset="-122"/>
                <a:ea typeface="微软雅黑" panose="020B0503020204020204" pitchFamily="34" charset="-122"/>
              </a:rPr>
              <a:t>GPS+BDS</a:t>
            </a:r>
            <a:r>
              <a:rPr lang="zh-CN" altLang="en-US" sz="2000" b="1" dirty="0">
                <a:solidFill>
                  <a:srgbClr val="203864"/>
                </a:solidFill>
                <a:latin typeface="微软雅黑" panose="020B0503020204020204" pitchFamily="34" charset="-122"/>
                <a:ea typeface="微软雅黑" panose="020B0503020204020204" pitchFamily="34" charset="-122"/>
              </a:rPr>
              <a:t>，</a:t>
            </a:r>
            <a:r>
              <a:rPr lang="en-US" altLang="zh-CN" sz="2000" b="1" dirty="0">
                <a:solidFill>
                  <a:srgbClr val="203864"/>
                </a:solidFill>
                <a:latin typeface="微软雅黑" panose="020B0503020204020204" pitchFamily="34" charset="-122"/>
                <a:ea typeface="微软雅黑" panose="020B0503020204020204" pitchFamily="34" charset="-122"/>
              </a:rPr>
              <a:t>…</a:t>
            </a:r>
          </a:p>
        </p:txBody>
      </p:sp>
      <p:sp>
        <p:nvSpPr>
          <p:cNvPr id="5" name="标题 15">
            <a:extLst>
              <a:ext uri="{FF2B5EF4-FFF2-40B4-BE49-F238E27FC236}">
                <a16:creationId xmlns:a16="http://schemas.microsoft.com/office/drawing/2014/main" id="{EF9D3F92-F919-5ACE-241B-3BA77FDD860B}"/>
              </a:ext>
            </a:extLst>
          </p:cNvPr>
          <p:cNvSpPr txBox="1">
            <a:spLocks/>
          </p:cNvSpPr>
          <p:nvPr/>
        </p:nvSpPr>
        <p:spPr>
          <a:xfrm>
            <a:off x="525768" y="3156705"/>
            <a:ext cx="6717754" cy="2035232"/>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r>
              <a:rPr lang="zh-CN" altLang="en-US" b="1" dirty="0">
                <a:solidFill>
                  <a:srgbClr val="203864"/>
                </a:solidFill>
                <a:latin typeface="微软雅黑" panose="020B0503020204020204" pitchFamily="34" charset="-122"/>
                <a:ea typeface="微软雅黑" panose="020B0503020204020204" pitchFamily="34" charset="-122"/>
              </a:rPr>
              <a:t>异构定位系统</a:t>
            </a:r>
            <a:endParaRPr lang="en-US" altLang="zh-CN"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en-US" altLang="zh-CN" sz="2000" b="1" dirty="0">
                <a:solidFill>
                  <a:srgbClr val="203864"/>
                </a:solidFill>
                <a:latin typeface="微软雅黑" panose="020B0503020204020204" pitchFamily="34" charset="-122"/>
                <a:ea typeface="微软雅黑" panose="020B0503020204020204" pitchFamily="34" charset="-122"/>
              </a:rPr>
              <a:t>A-GPS</a:t>
            </a:r>
            <a:r>
              <a:rPr lang="zh-CN" altLang="en-US" sz="2000" b="1" dirty="0">
                <a:solidFill>
                  <a:srgbClr val="203864"/>
                </a:solidFill>
                <a:latin typeface="微软雅黑" panose="020B0503020204020204" pitchFamily="34" charset="-122"/>
                <a:ea typeface="微软雅黑" panose="020B0503020204020204" pitchFamily="34" charset="-122"/>
              </a:rPr>
              <a:t>：基站</a:t>
            </a:r>
            <a:r>
              <a:rPr lang="en-US" altLang="zh-CN" sz="2000" b="1" dirty="0">
                <a:solidFill>
                  <a:srgbClr val="203864"/>
                </a:solidFill>
                <a:latin typeface="微软雅黑" panose="020B0503020204020204" pitchFamily="34" charset="-122"/>
                <a:ea typeface="微软雅黑" panose="020B0503020204020204" pitchFamily="34" charset="-122"/>
              </a:rPr>
              <a:t>+GNSS</a:t>
            </a:r>
            <a:r>
              <a:rPr lang="zh-CN" altLang="en-US" sz="2000" b="1" dirty="0">
                <a:solidFill>
                  <a:srgbClr val="203864"/>
                </a:solidFill>
                <a:latin typeface="微软雅黑" panose="020B0503020204020204" pitchFamily="34" charset="-122"/>
                <a:ea typeface="微软雅黑" panose="020B0503020204020204" pitchFamily="34" charset="-122"/>
              </a:rPr>
              <a:t>，</a:t>
            </a:r>
            <a:r>
              <a:rPr lang="en-US" altLang="zh-CN" sz="2000" b="1" dirty="0">
                <a:solidFill>
                  <a:srgbClr val="203864"/>
                </a:solidFill>
                <a:latin typeface="微软雅黑" panose="020B0503020204020204" pitchFamily="34" charset="-122"/>
                <a:ea typeface="微软雅黑" panose="020B0503020204020204" pitchFamily="34" charset="-122"/>
              </a:rPr>
              <a:t>RTK</a:t>
            </a:r>
            <a:r>
              <a:rPr lang="zh-CN" altLang="en-US" sz="2000" b="1" dirty="0">
                <a:solidFill>
                  <a:srgbClr val="203864"/>
                </a:solidFill>
                <a:latin typeface="微软雅黑" panose="020B0503020204020204" pitchFamily="34" charset="-122"/>
                <a:ea typeface="微软雅黑" panose="020B0503020204020204" pitchFamily="34" charset="-122"/>
              </a:rPr>
              <a:t>：基准站</a:t>
            </a:r>
            <a:r>
              <a:rPr lang="en-US" altLang="zh-CN" sz="2000" b="1" dirty="0">
                <a:solidFill>
                  <a:srgbClr val="203864"/>
                </a:solidFill>
                <a:latin typeface="微软雅黑" panose="020B0503020204020204" pitchFamily="34" charset="-122"/>
                <a:ea typeface="微软雅黑" panose="020B0503020204020204" pitchFamily="34" charset="-122"/>
              </a:rPr>
              <a:t>+GNSS</a:t>
            </a:r>
          </a:p>
          <a:p>
            <a:pPr marL="742950" lvl="1" indent="-285750" algn="just">
              <a:lnSpc>
                <a:spcPct val="150000"/>
              </a:lnSpc>
              <a:buFont typeface="Wingdings" panose="05000000000000000000" pitchFamily="2" charset="2"/>
              <a:buChar char="n"/>
            </a:pPr>
            <a:r>
              <a:rPr lang="en-US" altLang="zh-CN" sz="2000" b="1" dirty="0" err="1">
                <a:solidFill>
                  <a:srgbClr val="203864"/>
                </a:solidFill>
                <a:latin typeface="微软雅黑" panose="020B0503020204020204" pitchFamily="34" charset="-122"/>
                <a:ea typeface="微软雅黑" panose="020B0503020204020204" pitchFamily="34" charset="-122"/>
              </a:rPr>
              <a:t>GNSS+LiDAR</a:t>
            </a:r>
            <a:r>
              <a:rPr lang="zh-CN" altLang="en-US" sz="2000" b="1" dirty="0">
                <a:solidFill>
                  <a:srgbClr val="203864"/>
                </a:solidFill>
                <a:latin typeface="微软雅黑" panose="020B0503020204020204" pitchFamily="34" charset="-122"/>
                <a:ea typeface="微软雅黑" panose="020B0503020204020204" pitchFamily="34" charset="-122"/>
              </a:rPr>
              <a:t>，</a:t>
            </a:r>
            <a:r>
              <a:rPr lang="en-US" altLang="zh-CN" sz="2000" b="1" dirty="0">
                <a:solidFill>
                  <a:srgbClr val="203864"/>
                </a:solidFill>
                <a:latin typeface="微软雅黑" panose="020B0503020204020204" pitchFamily="34" charset="-122"/>
                <a:ea typeface="微软雅黑" panose="020B0503020204020204" pitchFamily="34" charset="-122"/>
              </a:rPr>
              <a:t>GNSS+INS</a:t>
            </a:r>
            <a:r>
              <a:rPr lang="zh-CN" altLang="en-US" sz="2000" b="1" dirty="0">
                <a:solidFill>
                  <a:srgbClr val="203864"/>
                </a:solidFill>
                <a:latin typeface="微软雅黑" panose="020B0503020204020204" pitchFamily="34" charset="-122"/>
                <a:ea typeface="微软雅黑" panose="020B0503020204020204" pitchFamily="34" charset="-122"/>
              </a:rPr>
              <a:t>，</a:t>
            </a:r>
            <a:r>
              <a:rPr lang="en-US" altLang="zh-CN" sz="2000" b="1" dirty="0" err="1">
                <a:solidFill>
                  <a:srgbClr val="203864"/>
                </a:solidFill>
                <a:latin typeface="微软雅黑" panose="020B0503020204020204" pitchFamily="34" charset="-122"/>
                <a:ea typeface="微软雅黑" panose="020B0503020204020204" pitchFamily="34" charset="-122"/>
              </a:rPr>
              <a:t>Wifi+SLAM</a:t>
            </a:r>
            <a:r>
              <a:rPr lang="zh-CN" altLang="en-US" sz="2000" b="1" dirty="0">
                <a:solidFill>
                  <a:srgbClr val="203864"/>
                </a:solidFill>
                <a:latin typeface="微软雅黑" panose="020B0503020204020204" pitchFamily="34" charset="-122"/>
                <a:ea typeface="微软雅黑" panose="020B0503020204020204" pitchFamily="34" charset="-122"/>
              </a:rPr>
              <a:t>，</a:t>
            </a:r>
            <a:r>
              <a:rPr lang="en-US" altLang="zh-CN" sz="2000" b="1" dirty="0">
                <a:solidFill>
                  <a:srgbClr val="203864"/>
                </a:solidFill>
                <a:latin typeface="微软雅黑" panose="020B0503020204020204" pitchFamily="34" charset="-122"/>
                <a:ea typeface="微软雅黑" panose="020B0503020204020204" pitchFamily="34" charset="-122"/>
              </a:rPr>
              <a:t>…</a:t>
            </a:r>
          </a:p>
        </p:txBody>
      </p:sp>
      <p:sp>
        <p:nvSpPr>
          <p:cNvPr id="6" name="标题 15">
            <a:extLst>
              <a:ext uri="{FF2B5EF4-FFF2-40B4-BE49-F238E27FC236}">
                <a16:creationId xmlns:a16="http://schemas.microsoft.com/office/drawing/2014/main" id="{1AC2CD69-9AF7-D9CB-12E4-4C1D40420BA8}"/>
              </a:ext>
            </a:extLst>
          </p:cNvPr>
          <p:cNvSpPr txBox="1">
            <a:spLocks/>
          </p:cNvSpPr>
          <p:nvPr/>
        </p:nvSpPr>
        <p:spPr>
          <a:xfrm>
            <a:off x="525767" y="4818065"/>
            <a:ext cx="6967231" cy="1492419"/>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r>
              <a:rPr lang="zh-CN" altLang="en-US" b="1" dirty="0">
                <a:solidFill>
                  <a:srgbClr val="203864"/>
                </a:solidFill>
                <a:latin typeface="微软雅黑" panose="020B0503020204020204" pitchFamily="34" charset="-122"/>
                <a:ea typeface="微软雅黑" panose="020B0503020204020204" pitchFamily="34" charset="-122"/>
              </a:rPr>
              <a:t>混合多种定位技术</a:t>
            </a:r>
            <a:endParaRPr lang="en-US" altLang="zh-CN"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几何测量</a:t>
            </a:r>
            <a:r>
              <a:rPr lang="en-US" altLang="zh-CN" sz="2000" b="1" dirty="0">
                <a:solidFill>
                  <a:srgbClr val="203864"/>
                </a:solidFill>
                <a:latin typeface="微软雅黑" panose="020B0503020204020204" pitchFamily="34" charset="-122"/>
                <a:ea typeface="微软雅黑" panose="020B0503020204020204" pitchFamily="34" charset="-122"/>
              </a:rPr>
              <a:t>+</a:t>
            </a:r>
            <a:r>
              <a:rPr lang="zh-CN" altLang="en-US" sz="2000" b="1" dirty="0">
                <a:solidFill>
                  <a:srgbClr val="203864"/>
                </a:solidFill>
                <a:latin typeface="微软雅黑" panose="020B0503020204020204" pitchFamily="34" charset="-122"/>
                <a:ea typeface="微软雅黑" panose="020B0503020204020204" pitchFamily="34" charset="-122"/>
              </a:rPr>
              <a:t>特征匹配、几何测量</a:t>
            </a:r>
            <a:r>
              <a:rPr lang="en-US" altLang="zh-CN" sz="2000" b="1" dirty="0">
                <a:solidFill>
                  <a:srgbClr val="203864"/>
                </a:solidFill>
                <a:latin typeface="微软雅黑" panose="020B0503020204020204" pitchFamily="34" charset="-122"/>
                <a:ea typeface="微软雅黑" panose="020B0503020204020204" pitchFamily="34" charset="-122"/>
              </a:rPr>
              <a:t>+</a:t>
            </a:r>
            <a:r>
              <a:rPr lang="zh-CN" altLang="en-US" sz="2000" b="1" dirty="0">
                <a:solidFill>
                  <a:srgbClr val="203864"/>
                </a:solidFill>
                <a:latin typeface="微软雅黑" panose="020B0503020204020204" pitchFamily="34" charset="-122"/>
                <a:ea typeface="微软雅黑" panose="020B0503020204020204" pitchFamily="34" charset="-122"/>
              </a:rPr>
              <a:t>惯性导航，</a:t>
            </a:r>
            <a:r>
              <a:rPr lang="en-US" altLang="zh-CN" sz="2000" b="1" dirty="0">
                <a:solidFill>
                  <a:srgbClr val="203864"/>
                </a:solidFill>
                <a:latin typeface="微软雅黑" panose="020B0503020204020204" pitchFamily="34" charset="-122"/>
                <a:ea typeface="微软雅黑" panose="020B0503020204020204" pitchFamily="34" charset="-122"/>
              </a:rPr>
              <a:t>…</a:t>
            </a:r>
          </a:p>
        </p:txBody>
      </p:sp>
      <p:sp>
        <p:nvSpPr>
          <p:cNvPr id="7" name="矩形 6">
            <a:extLst>
              <a:ext uri="{FF2B5EF4-FFF2-40B4-BE49-F238E27FC236}">
                <a16:creationId xmlns:a16="http://schemas.microsoft.com/office/drawing/2014/main" id="{A977C950-A060-E60A-6ACA-BF92E4CE9B52}"/>
              </a:ext>
            </a:extLst>
          </p:cNvPr>
          <p:cNvSpPr/>
          <p:nvPr/>
        </p:nvSpPr>
        <p:spPr>
          <a:xfrm>
            <a:off x="9582764" y="3775800"/>
            <a:ext cx="1650998" cy="62075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C00000"/>
                </a:solidFill>
                <a:latin typeface="微软雅黑" panose="020B0503020204020204" pitchFamily="34" charset="-122"/>
                <a:ea typeface="微软雅黑" panose="020B0503020204020204" pitchFamily="34" charset="-122"/>
              </a:rPr>
              <a:t>定位算法</a:t>
            </a:r>
          </a:p>
        </p:txBody>
      </p:sp>
      <p:cxnSp>
        <p:nvCxnSpPr>
          <p:cNvPr id="10" name="直接箭头连接符 9">
            <a:extLst>
              <a:ext uri="{FF2B5EF4-FFF2-40B4-BE49-F238E27FC236}">
                <a16:creationId xmlns:a16="http://schemas.microsoft.com/office/drawing/2014/main" id="{B02D4EEE-D448-8A02-FA12-C5CB375EA055}"/>
              </a:ext>
            </a:extLst>
          </p:cNvPr>
          <p:cNvCxnSpPr>
            <a:cxnSpLocks/>
            <a:stCxn id="9" idx="2"/>
            <a:endCxn id="7" idx="0"/>
          </p:cNvCxnSpPr>
          <p:nvPr/>
        </p:nvCxnSpPr>
        <p:spPr>
          <a:xfrm>
            <a:off x="10405404" y="3092595"/>
            <a:ext cx="2859" cy="68320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3DF6666-E1DA-B11A-EE15-94B253576B46}"/>
              </a:ext>
            </a:extLst>
          </p:cNvPr>
          <p:cNvCxnSpPr>
            <a:cxnSpLocks/>
            <a:stCxn id="8" idx="3"/>
            <a:endCxn id="7" idx="1"/>
          </p:cNvCxnSpPr>
          <p:nvPr/>
        </p:nvCxnSpPr>
        <p:spPr>
          <a:xfrm flipV="1">
            <a:off x="8863506" y="4086176"/>
            <a:ext cx="719258" cy="23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975F0DC-EC6B-3B24-11A1-4A41E3BCDB2A}"/>
              </a:ext>
            </a:extLst>
          </p:cNvPr>
          <p:cNvCxnSpPr>
            <a:cxnSpLocks/>
            <a:stCxn id="7" idx="2"/>
          </p:cNvCxnSpPr>
          <p:nvPr/>
        </p:nvCxnSpPr>
        <p:spPr>
          <a:xfrm>
            <a:off x="10408263" y="4396552"/>
            <a:ext cx="0" cy="70315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8CBE4DA-9320-3476-070F-C53E7CD74A77}"/>
              </a:ext>
            </a:extLst>
          </p:cNvPr>
          <p:cNvSpPr txBox="1"/>
          <p:nvPr/>
        </p:nvSpPr>
        <p:spPr>
          <a:xfrm>
            <a:off x="10033613" y="5070686"/>
            <a:ext cx="1022252" cy="830997"/>
          </a:xfrm>
          <a:prstGeom prst="rect">
            <a:avLst/>
          </a:prstGeom>
          <a:noFill/>
        </p:spPr>
        <p:txBody>
          <a:bodyPr wrap="square">
            <a:spAutoFit/>
          </a:bodyPr>
          <a:lstStyle/>
          <a:p>
            <a:r>
              <a:rPr lang="zh-CN" altLang="en-US" sz="2400" b="1" dirty="0">
                <a:solidFill>
                  <a:srgbClr val="203864"/>
                </a:solidFill>
                <a:latin typeface="微软雅黑" panose="020B0503020204020204" pitchFamily="34" charset="-122"/>
                <a:ea typeface="微软雅黑" panose="020B0503020204020204" pitchFamily="34" charset="-122"/>
              </a:rPr>
              <a:t>位置信息</a:t>
            </a:r>
            <a:endParaRPr lang="zh-CN" altLang="en-US" sz="2400" dirty="0"/>
          </a:p>
        </p:txBody>
      </p:sp>
      <p:grpSp>
        <p:nvGrpSpPr>
          <p:cNvPr id="28" name="组合 27">
            <a:extLst>
              <a:ext uri="{FF2B5EF4-FFF2-40B4-BE49-F238E27FC236}">
                <a16:creationId xmlns:a16="http://schemas.microsoft.com/office/drawing/2014/main" id="{58685F90-04E9-1CE8-5C0E-8C7F0397E48B}"/>
              </a:ext>
            </a:extLst>
          </p:cNvPr>
          <p:cNvGrpSpPr/>
          <p:nvPr/>
        </p:nvGrpSpPr>
        <p:grpSpPr>
          <a:xfrm>
            <a:off x="6833523" y="2647422"/>
            <a:ext cx="2331486" cy="1749364"/>
            <a:chOff x="9203779" y="1226012"/>
            <a:chExt cx="2331486" cy="1749364"/>
          </a:xfrm>
        </p:grpSpPr>
        <p:sp>
          <p:nvSpPr>
            <p:cNvPr id="8" name="矩形 7">
              <a:extLst>
                <a:ext uri="{FF2B5EF4-FFF2-40B4-BE49-F238E27FC236}">
                  <a16:creationId xmlns:a16="http://schemas.microsoft.com/office/drawing/2014/main" id="{C727236E-9A22-9052-DE3D-D2F43BAB5C7E}"/>
                </a:ext>
              </a:extLst>
            </p:cNvPr>
            <p:cNvSpPr/>
            <p:nvPr/>
          </p:nvSpPr>
          <p:spPr>
            <a:xfrm>
              <a:off x="9582763" y="2354624"/>
              <a:ext cx="1650999" cy="620752"/>
            </a:xfrm>
            <a:prstGeom prst="rect">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203864"/>
                  </a:solidFill>
                  <a:latin typeface="微软雅黑" panose="020B0503020204020204" pitchFamily="34" charset="-122"/>
                  <a:ea typeface="微软雅黑" panose="020B0503020204020204" pitchFamily="34" charset="-122"/>
                </a:rPr>
                <a:t>测量</a:t>
              </a:r>
            </a:p>
          </p:txBody>
        </p:sp>
        <p:sp>
          <p:nvSpPr>
            <p:cNvPr id="16" name="文本框 15">
              <a:extLst>
                <a:ext uri="{FF2B5EF4-FFF2-40B4-BE49-F238E27FC236}">
                  <a16:creationId xmlns:a16="http://schemas.microsoft.com/office/drawing/2014/main" id="{6E4320CC-81CD-D197-29A9-A89F01F08E46}"/>
                </a:ext>
              </a:extLst>
            </p:cNvPr>
            <p:cNvSpPr txBox="1"/>
            <p:nvPr/>
          </p:nvSpPr>
          <p:spPr>
            <a:xfrm>
              <a:off x="9203779" y="1226012"/>
              <a:ext cx="797571" cy="646331"/>
            </a:xfrm>
            <a:prstGeom prst="rect">
              <a:avLst/>
            </a:prstGeom>
            <a:noFill/>
            <a:ln>
              <a:noFill/>
            </a:ln>
          </p:spPr>
          <p:txBody>
            <a:bodyPr wrap="square" rtlCol="0">
              <a:spAutoFit/>
            </a:bodyPr>
            <a:lstStyle/>
            <a:p>
              <a:pPr algn="ctr"/>
              <a:r>
                <a:rPr lang="zh-CN" altLang="en-US" b="1" dirty="0">
                  <a:solidFill>
                    <a:srgbClr val="203864"/>
                  </a:solidFill>
                  <a:latin typeface="微软雅黑" panose="020B0503020204020204" pitchFamily="34" charset="-122"/>
                  <a:ea typeface="微软雅黑" panose="020B0503020204020204" pitchFamily="34" charset="-122"/>
                </a:rPr>
                <a:t>单一测量</a:t>
              </a:r>
              <a:endParaRPr lang="en-US" altLang="zh-CN" b="1" dirty="0">
                <a:solidFill>
                  <a:srgbClr val="203864"/>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800C4EC-BD9D-F220-521C-C55082636734}"/>
                </a:ext>
              </a:extLst>
            </p:cNvPr>
            <p:cNvSpPr txBox="1"/>
            <p:nvPr/>
          </p:nvSpPr>
          <p:spPr>
            <a:xfrm>
              <a:off x="10828257" y="1246378"/>
              <a:ext cx="707008" cy="646331"/>
            </a:xfrm>
            <a:prstGeom prst="rect">
              <a:avLst/>
            </a:prstGeom>
            <a:noFill/>
            <a:ln>
              <a:noFill/>
            </a:ln>
          </p:spPr>
          <p:txBody>
            <a:bodyPr wrap="square" rtlCol="0">
              <a:spAutoFit/>
            </a:bodyPr>
            <a:lstStyle/>
            <a:p>
              <a:pPr algn="ctr"/>
              <a:r>
                <a:rPr lang="zh-CN" altLang="en-US" b="1" dirty="0">
                  <a:solidFill>
                    <a:srgbClr val="203864"/>
                  </a:solidFill>
                  <a:latin typeface="微软雅黑" panose="020B0503020204020204" pitchFamily="34" charset="-122"/>
                  <a:ea typeface="微软雅黑" panose="020B0503020204020204" pitchFamily="34" charset="-122"/>
                </a:rPr>
                <a:t>多源多维</a:t>
              </a:r>
              <a:endParaRPr lang="zh-CN" altLang="en-US" b="1" baseline="30000" dirty="0">
                <a:solidFill>
                  <a:srgbClr val="203864"/>
                </a:solidFill>
                <a:latin typeface="微软雅黑" panose="020B0503020204020204" pitchFamily="34" charset="-122"/>
                <a:ea typeface="微软雅黑" panose="020B0503020204020204" pitchFamily="34" charset="-122"/>
              </a:endParaRPr>
            </a:p>
          </p:txBody>
        </p:sp>
        <p:sp>
          <p:nvSpPr>
            <p:cNvPr id="20" name="右大括号 19">
              <a:extLst>
                <a:ext uri="{FF2B5EF4-FFF2-40B4-BE49-F238E27FC236}">
                  <a16:creationId xmlns:a16="http://schemas.microsoft.com/office/drawing/2014/main" id="{CB9D38E2-7DCF-11EC-D0F2-50DF0984EB3E}"/>
                </a:ext>
              </a:extLst>
            </p:cNvPr>
            <p:cNvSpPr/>
            <p:nvPr/>
          </p:nvSpPr>
          <p:spPr>
            <a:xfrm rot="5400000">
              <a:off x="10224032" y="1262090"/>
              <a:ext cx="368459" cy="1588966"/>
            </a:xfrm>
            <a:prstGeom prst="rightBrace">
              <a:avLst/>
            </a:prstGeom>
            <a:ln w="19050">
              <a:solidFill>
                <a:srgbClr val="2038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1" name="箭头: 下 20">
              <a:extLst>
                <a:ext uri="{FF2B5EF4-FFF2-40B4-BE49-F238E27FC236}">
                  <a16:creationId xmlns:a16="http://schemas.microsoft.com/office/drawing/2014/main" id="{C8AC509E-6635-6532-72BB-95F5598D5D89}"/>
                </a:ext>
              </a:extLst>
            </p:cNvPr>
            <p:cNvSpPr/>
            <p:nvPr/>
          </p:nvSpPr>
          <p:spPr>
            <a:xfrm rot="16200000">
              <a:off x="10282001" y="1228707"/>
              <a:ext cx="302291" cy="646892"/>
            </a:xfrm>
            <a:prstGeom prst="downArrow">
              <a:avLst/>
            </a:prstGeom>
            <a:noFill/>
            <a:ln w="19050">
              <a:solidFill>
                <a:srgbClr val="192C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75898D1F-B81B-6338-6E01-1DF21882248A}"/>
              </a:ext>
            </a:extLst>
          </p:cNvPr>
          <p:cNvGrpSpPr/>
          <p:nvPr/>
        </p:nvGrpSpPr>
        <p:grpSpPr>
          <a:xfrm>
            <a:off x="8707609" y="1347160"/>
            <a:ext cx="3395591" cy="1745435"/>
            <a:chOff x="5578346" y="2651117"/>
            <a:chExt cx="3395591" cy="1745435"/>
          </a:xfrm>
        </p:grpSpPr>
        <p:sp>
          <p:nvSpPr>
            <p:cNvPr id="9" name="矩形 8">
              <a:extLst>
                <a:ext uri="{FF2B5EF4-FFF2-40B4-BE49-F238E27FC236}">
                  <a16:creationId xmlns:a16="http://schemas.microsoft.com/office/drawing/2014/main" id="{46176208-B8E4-2B2E-02B1-9C2A1394393B}"/>
                </a:ext>
              </a:extLst>
            </p:cNvPr>
            <p:cNvSpPr/>
            <p:nvPr/>
          </p:nvSpPr>
          <p:spPr>
            <a:xfrm>
              <a:off x="6507741" y="3775801"/>
              <a:ext cx="1536800" cy="620751"/>
            </a:xfrm>
            <a:prstGeom prst="rect">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203864"/>
                  </a:solidFill>
                  <a:latin typeface="微软雅黑" panose="020B0503020204020204" pitchFamily="34" charset="-122"/>
                  <a:ea typeface="微软雅黑" panose="020B0503020204020204" pitchFamily="34" charset="-122"/>
                </a:rPr>
                <a:t>参考系统</a:t>
              </a:r>
            </a:p>
          </p:txBody>
        </p:sp>
        <p:sp>
          <p:nvSpPr>
            <p:cNvPr id="12" name="文本框 11">
              <a:extLst>
                <a:ext uri="{FF2B5EF4-FFF2-40B4-BE49-F238E27FC236}">
                  <a16:creationId xmlns:a16="http://schemas.microsoft.com/office/drawing/2014/main" id="{B7CE6EBE-50E8-22C3-99BC-658225D472DB}"/>
                </a:ext>
              </a:extLst>
            </p:cNvPr>
            <p:cNvSpPr txBox="1"/>
            <p:nvPr/>
          </p:nvSpPr>
          <p:spPr>
            <a:xfrm>
              <a:off x="7535179" y="2653758"/>
              <a:ext cx="1438758" cy="646331"/>
            </a:xfrm>
            <a:prstGeom prst="rect">
              <a:avLst/>
            </a:prstGeom>
            <a:noFill/>
            <a:ln>
              <a:noFill/>
            </a:ln>
          </p:spPr>
          <p:txBody>
            <a:bodyPr wrap="square" rtlCol="0">
              <a:spAutoFit/>
            </a:bodyPr>
            <a:lstStyle/>
            <a:p>
              <a:pPr algn="ctr"/>
              <a:r>
                <a:rPr lang="zh-CN" altLang="en-US" b="1" dirty="0">
                  <a:solidFill>
                    <a:srgbClr val="203864"/>
                  </a:solidFill>
                  <a:latin typeface="微软雅黑" panose="020B0503020204020204" pitchFamily="34" charset="-122"/>
                  <a:ea typeface="微软雅黑" panose="020B0503020204020204" pitchFamily="34" charset="-122"/>
                </a:rPr>
                <a:t>相对位置</a:t>
              </a:r>
              <a:endParaRPr lang="en-US" altLang="zh-CN" b="1" dirty="0">
                <a:solidFill>
                  <a:srgbClr val="203864"/>
                </a:solidFill>
                <a:latin typeface="微软雅黑" panose="020B0503020204020204" pitchFamily="34" charset="-122"/>
                <a:ea typeface="微软雅黑" panose="020B0503020204020204" pitchFamily="34" charset="-122"/>
              </a:endParaRPr>
            </a:p>
            <a:p>
              <a:pPr algn="ctr"/>
              <a:r>
                <a:rPr lang="zh-CN" altLang="en-US" b="1" dirty="0">
                  <a:solidFill>
                    <a:srgbClr val="203864"/>
                  </a:solidFill>
                  <a:latin typeface="微软雅黑" panose="020B0503020204020204" pitchFamily="34" charset="-122"/>
                  <a:ea typeface="微软雅黑" panose="020B0503020204020204" pitchFamily="34" charset="-122"/>
                </a:rPr>
                <a:t>（指纹库）</a:t>
              </a:r>
              <a:endParaRPr lang="zh-CN" altLang="en-US" b="1" baseline="30000" dirty="0">
                <a:solidFill>
                  <a:srgbClr val="203864"/>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0EF6C38D-9265-7C45-68AE-3FB150B77149}"/>
                </a:ext>
              </a:extLst>
            </p:cNvPr>
            <p:cNvSpPr txBox="1"/>
            <p:nvPr/>
          </p:nvSpPr>
          <p:spPr>
            <a:xfrm>
              <a:off x="5578346" y="2651117"/>
              <a:ext cx="1621493" cy="646331"/>
            </a:xfrm>
            <a:prstGeom prst="rect">
              <a:avLst/>
            </a:prstGeom>
            <a:noFill/>
            <a:ln>
              <a:noFill/>
            </a:ln>
          </p:spPr>
          <p:txBody>
            <a:bodyPr wrap="square" rtlCol="0">
              <a:spAutoFit/>
            </a:bodyPr>
            <a:lstStyle/>
            <a:p>
              <a:pPr algn="ctr"/>
              <a:r>
                <a:rPr lang="zh-CN" altLang="en-US" b="1" dirty="0">
                  <a:solidFill>
                    <a:srgbClr val="203864"/>
                  </a:solidFill>
                  <a:latin typeface="微软雅黑" panose="020B0503020204020204" pitchFamily="34" charset="-122"/>
                  <a:ea typeface="微软雅黑" panose="020B0503020204020204" pitchFamily="34" charset="-122"/>
                </a:rPr>
                <a:t>三维坐标系</a:t>
              </a:r>
              <a:endParaRPr lang="en-US" altLang="zh-CN" b="1" dirty="0">
                <a:solidFill>
                  <a:srgbClr val="203864"/>
                </a:solidFill>
                <a:latin typeface="微软雅黑" panose="020B0503020204020204" pitchFamily="34" charset="-122"/>
                <a:ea typeface="微软雅黑" panose="020B0503020204020204" pitchFamily="34" charset="-122"/>
              </a:endParaRPr>
            </a:p>
            <a:p>
              <a:pPr algn="ctr"/>
              <a:r>
                <a:rPr lang="en-US" altLang="zh-CN" b="1" dirty="0">
                  <a:solidFill>
                    <a:srgbClr val="203864"/>
                  </a:solidFill>
                  <a:latin typeface="微软雅黑" panose="020B0503020204020204" pitchFamily="34" charset="-122"/>
                  <a:ea typeface="微软雅黑" panose="020B0503020204020204" pitchFamily="34" charset="-122"/>
                </a:rPr>
                <a:t>(X</a:t>
              </a:r>
              <a:r>
                <a:rPr lang="zh-CN" altLang="en-US" b="1" dirty="0">
                  <a:solidFill>
                    <a:srgbClr val="203864"/>
                  </a:solidFill>
                  <a:latin typeface="微软雅黑" panose="020B0503020204020204" pitchFamily="34" charset="-122"/>
                  <a:ea typeface="微软雅黑" panose="020B0503020204020204" pitchFamily="34" charset="-122"/>
                </a:rPr>
                <a:t>、</a:t>
              </a:r>
              <a:r>
                <a:rPr lang="en-US" altLang="zh-CN" b="1" dirty="0">
                  <a:solidFill>
                    <a:srgbClr val="203864"/>
                  </a:solidFill>
                  <a:latin typeface="微软雅黑" panose="020B0503020204020204" pitchFamily="34" charset="-122"/>
                  <a:ea typeface="微软雅黑" panose="020B0503020204020204" pitchFamily="34" charset="-122"/>
                </a:rPr>
                <a:t>Y</a:t>
              </a:r>
              <a:r>
                <a:rPr lang="zh-CN" altLang="en-US" b="1" dirty="0">
                  <a:solidFill>
                    <a:srgbClr val="203864"/>
                  </a:solidFill>
                  <a:latin typeface="微软雅黑" panose="020B0503020204020204" pitchFamily="34" charset="-122"/>
                  <a:ea typeface="微软雅黑" panose="020B0503020204020204" pitchFamily="34" charset="-122"/>
                </a:rPr>
                <a:t>、</a:t>
              </a:r>
              <a:r>
                <a:rPr lang="en-US" altLang="zh-CN" b="1" dirty="0">
                  <a:solidFill>
                    <a:srgbClr val="203864"/>
                  </a:solidFill>
                  <a:latin typeface="微软雅黑" panose="020B0503020204020204" pitchFamily="34" charset="-122"/>
                  <a:ea typeface="微软雅黑" panose="020B0503020204020204" pitchFamily="34" charset="-122"/>
                </a:rPr>
                <a:t>Z)</a:t>
              </a:r>
              <a:endParaRPr lang="zh-CN" altLang="en-US" b="1" baseline="30000" dirty="0">
                <a:solidFill>
                  <a:srgbClr val="203864"/>
                </a:solidFill>
                <a:latin typeface="微软雅黑" panose="020B0503020204020204" pitchFamily="34" charset="-122"/>
                <a:ea typeface="微软雅黑" panose="020B0503020204020204" pitchFamily="34" charset="-122"/>
              </a:endParaRPr>
            </a:p>
          </p:txBody>
        </p:sp>
        <p:sp>
          <p:nvSpPr>
            <p:cNvPr id="22" name="右大括号 21">
              <a:extLst>
                <a:ext uri="{FF2B5EF4-FFF2-40B4-BE49-F238E27FC236}">
                  <a16:creationId xmlns:a16="http://schemas.microsoft.com/office/drawing/2014/main" id="{590A3CF9-3B68-A2E1-6A33-58250A534E72}"/>
                </a:ext>
              </a:extLst>
            </p:cNvPr>
            <p:cNvSpPr/>
            <p:nvPr/>
          </p:nvSpPr>
          <p:spPr>
            <a:xfrm rot="5400000">
              <a:off x="7091911" y="2541264"/>
              <a:ext cx="368459" cy="1880827"/>
            </a:xfrm>
            <a:prstGeom prst="rightBrace">
              <a:avLst/>
            </a:prstGeom>
            <a:ln w="19050">
              <a:solidFill>
                <a:srgbClr val="2038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spTree>
    <p:extLst>
      <p:ext uri="{BB962C8B-B14F-4D97-AF65-F5344CB8AC3E}">
        <p14:creationId xmlns:p14="http://schemas.microsoft.com/office/powerpoint/2010/main" val="410201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C0BE8F93-D515-A8FF-6E5C-3E7BCE0A6619}"/>
              </a:ext>
            </a:extLst>
          </p:cNvPr>
          <p:cNvGrpSpPr/>
          <p:nvPr/>
        </p:nvGrpSpPr>
        <p:grpSpPr>
          <a:xfrm>
            <a:off x="8350411" y="2868773"/>
            <a:ext cx="4696376" cy="4128564"/>
            <a:chOff x="8238898" y="2880379"/>
            <a:chExt cx="4696376" cy="4128564"/>
          </a:xfrm>
        </p:grpSpPr>
        <p:grpSp>
          <p:nvGrpSpPr>
            <p:cNvPr id="9" name="组合 8">
              <a:extLst>
                <a:ext uri="{FF2B5EF4-FFF2-40B4-BE49-F238E27FC236}">
                  <a16:creationId xmlns:a16="http://schemas.microsoft.com/office/drawing/2014/main" id="{2B6D8D59-4F3C-6D7C-8A24-C9943AB05A6A}"/>
                </a:ext>
              </a:extLst>
            </p:cNvPr>
            <p:cNvGrpSpPr/>
            <p:nvPr/>
          </p:nvGrpSpPr>
          <p:grpSpPr>
            <a:xfrm rot="19861479">
              <a:off x="8238898" y="2880379"/>
              <a:ext cx="4696376" cy="4128564"/>
              <a:chOff x="711091" y="-978859"/>
              <a:chExt cx="10713331" cy="8897124"/>
            </a:xfrm>
          </p:grpSpPr>
          <p:pic>
            <p:nvPicPr>
              <p:cNvPr id="11" name="图片 10">
                <a:extLst>
                  <a:ext uri="{FF2B5EF4-FFF2-40B4-BE49-F238E27FC236}">
                    <a16:creationId xmlns:a16="http://schemas.microsoft.com/office/drawing/2014/main" id="{54182864-E626-01EC-153D-690B7AFD5D15}"/>
                  </a:ext>
                </a:extLst>
              </p:cNvPr>
              <p:cNvPicPr>
                <a:picLocks noChangeAspect="1"/>
              </p:cNvPicPr>
              <p:nvPr/>
            </p:nvPicPr>
            <p:blipFill>
              <a:blip r:embed="rId3"/>
              <a:stretch>
                <a:fillRect/>
              </a:stretch>
            </p:blipFill>
            <p:spPr>
              <a:xfrm>
                <a:off x="2425431" y="203199"/>
                <a:ext cx="7036341" cy="6858000"/>
              </a:xfrm>
              <a:prstGeom prst="rect">
                <a:avLst/>
              </a:prstGeom>
            </p:spPr>
          </p:pic>
          <p:sp>
            <p:nvSpPr>
              <p:cNvPr id="14" name="矩形 13">
                <a:extLst>
                  <a:ext uri="{FF2B5EF4-FFF2-40B4-BE49-F238E27FC236}">
                    <a16:creationId xmlns:a16="http://schemas.microsoft.com/office/drawing/2014/main" id="{2B53A3CF-E2AB-F916-1D05-710A18F6E8DE}"/>
                  </a:ext>
                </a:extLst>
              </p:cNvPr>
              <p:cNvSpPr/>
              <p:nvPr/>
            </p:nvSpPr>
            <p:spPr>
              <a:xfrm rot="1681939">
                <a:off x="1720076" y="-978859"/>
                <a:ext cx="2039875" cy="5321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DB076BC8-B6B2-D6D2-24F1-35C80C67F50B}"/>
                  </a:ext>
                </a:extLst>
              </p:cNvPr>
              <p:cNvSpPr/>
              <p:nvPr/>
            </p:nvSpPr>
            <p:spPr>
              <a:xfrm rot="1681939">
                <a:off x="4763018" y="-350205"/>
                <a:ext cx="6661404" cy="2008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2AF0E821-37AA-DA9A-09FF-8C275017E61B}"/>
                  </a:ext>
                </a:extLst>
              </p:cNvPr>
              <p:cNvSpPr/>
              <p:nvPr/>
            </p:nvSpPr>
            <p:spPr>
              <a:xfrm rot="1681939">
                <a:off x="8091437" y="2596966"/>
                <a:ext cx="2039875" cy="53212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B6B92EDE-CFA6-7F8D-87AA-7D88C95B7523}"/>
                  </a:ext>
                </a:extLst>
              </p:cNvPr>
              <p:cNvSpPr/>
              <p:nvPr/>
            </p:nvSpPr>
            <p:spPr>
              <a:xfrm rot="1681939">
                <a:off x="711091" y="5612593"/>
                <a:ext cx="6661404" cy="2229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6" name="直接连接符 45">
              <a:extLst>
                <a:ext uri="{FF2B5EF4-FFF2-40B4-BE49-F238E27FC236}">
                  <a16:creationId xmlns:a16="http://schemas.microsoft.com/office/drawing/2014/main" id="{6C3DCC51-562F-A715-61BB-817BE52331D5}"/>
                </a:ext>
              </a:extLst>
            </p:cNvPr>
            <p:cNvCxnSpPr>
              <a:cxnSpLocks/>
            </p:cNvCxnSpPr>
            <p:nvPr/>
          </p:nvCxnSpPr>
          <p:spPr>
            <a:xfrm>
              <a:off x="11616728" y="3823619"/>
              <a:ext cx="356191" cy="0"/>
            </a:xfrm>
            <a:prstGeom prst="line">
              <a:avLst/>
            </a:prstGeom>
            <a:ln w="12700">
              <a:solidFill>
                <a:srgbClr val="4DCF89"/>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E5B6EB1E-4913-AFCD-7982-13E694DA402D}"/>
                </a:ext>
              </a:extLst>
            </p:cNvPr>
            <p:cNvCxnSpPr>
              <a:cxnSpLocks/>
            </p:cNvCxnSpPr>
            <p:nvPr/>
          </p:nvCxnSpPr>
          <p:spPr>
            <a:xfrm>
              <a:off x="11692770" y="6144933"/>
              <a:ext cx="356191" cy="0"/>
            </a:xfrm>
            <a:prstGeom prst="line">
              <a:avLst/>
            </a:prstGeom>
            <a:ln w="12700">
              <a:solidFill>
                <a:srgbClr val="4DCF89"/>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A900F2F3-48A8-809C-EBFC-D6537401DD78}"/>
                </a:ext>
              </a:extLst>
            </p:cNvPr>
            <p:cNvCxnSpPr>
              <a:cxnSpLocks/>
            </p:cNvCxnSpPr>
            <p:nvPr/>
          </p:nvCxnSpPr>
          <p:spPr>
            <a:xfrm flipH="1" flipV="1">
              <a:off x="11830739" y="3823619"/>
              <a:ext cx="33505" cy="2318855"/>
            </a:xfrm>
            <a:prstGeom prst="line">
              <a:avLst/>
            </a:prstGeom>
            <a:ln w="12700">
              <a:solidFill>
                <a:srgbClr val="4DCF8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44E26A42-9A17-9669-B55E-C6168AF5D6A1}"/>
                </a:ext>
              </a:extLst>
            </p:cNvPr>
            <p:cNvSpPr txBox="1"/>
            <p:nvPr/>
          </p:nvSpPr>
          <p:spPr>
            <a:xfrm rot="5400000">
              <a:off x="11529739" y="4874395"/>
              <a:ext cx="886358" cy="307777"/>
            </a:xfrm>
            <a:prstGeom prst="rect">
              <a:avLst/>
            </a:prstGeom>
            <a:noFill/>
          </p:spPr>
          <p:txBody>
            <a:bodyPr wrap="square" rtlCol="0">
              <a:spAutoFit/>
            </a:bodyPr>
            <a:lstStyle/>
            <a:p>
              <a:r>
                <a:rPr lang="en-US" altLang="zh-CN" sz="1400" dirty="0">
                  <a:latin typeface="微软雅黑" panose="020B0503020204020204" pitchFamily="34" charset="-122"/>
                  <a:ea typeface="微软雅黑" panose="020B0503020204020204" pitchFamily="34" charset="-122"/>
                </a:rPr>
                <a:t>600 m</a:t>
              </a:r>
              <a:endParaRPr lang="zh-CN" altLang="en-US" sz="1400" dirty="0">
                <a:latin typeface="微软雅黑" panose="020B0503020204020204" pitchFamily="34" charset="-122"/>
                <a:ea typeface="微软雅黑" panose="020B0503020204020204" pitchFamily="34" charset="-122"/>
              </a:endParaRPr>
            </a:p>
          </p:txBody>
        </p:sp>
      </p:grpSp>
      <p:pic>
        <p:nvPicPr>
          <p:cNvPr id="45" name="图片 44">
            <a:extLst>
              <a:ext uri="{FF2B5EF4-FFF2-40B4-BE49-F238E27FC236}">
                <a16:creationId xmlns:a16="http://schemas.microsoft.com/office/drawing/2014/main" id="{17ED85D5-F963-C84D-531D-AFFE24FC6EE6}"/>
              </a:ext>
            </a:extLst>
          </p:cNvPr>
          <p:cNvPicPr>
            <a:picLocks noChangeAspect="1"/>
          </p:cNvPicPr>
          <p:nvPr/>
        </p:nvPicPr>
        <p:blipFill>
          <a:blip r:embed="rId4"/>
          <a:stretch>
            <a:fillRect/>
          </a:stretch>
        </p:blipFill>
        <p:spPr>
          <a:xfrm>
            <a:off x="9448281" y="1342863"/>
            <a:ext cx="2378468" cy="2306149"/>
          </a:xfrm>
          <a:prstGeom prst="rect">
            <a:avLst/>
          </a:prstGeom>
        </p:spPr>
      </p:pic>
      <p:sp>
        <p:nvSpPr>
          <p:cNvPr id="13" name="标题 1">
            <a:extLst>
              <a:ext uri="{FF2B5EF4-FFF2-40B4-BE49-F238E27FC236}">
                <a16:creationId xmlns:a16="http://schemas.microsoft.com/office/drawing/2014/main" id="{5452E96D-8B43-4246-B6E7-A432EFC8C9BB}"/>
              </a:ext>
            </a:extLst>
          </p:cNvPr>
          <p:cNvSpPr>
            <a:spLocks noGrp="1"/>
          </p:cNvSpPr>
          <p:nvPr>
            <p:ph type="title"/>
          </p:nvPr>
        </p:nvSpPr>
        <p:spPr>
          <a:xfrm>
            <a:off x="614680" y="203200"/>
            <a:ext cx="1201420" cy="730249"/>
          </a:xfrm>
        </p:spPr>
        <p:txBody>
          <a:bodyPr/>
          <a:lstStyle/>
          <a:p>
            <a:r>
              <a:rPr lang="zh-CN" altLang="en-US" dirty="0"/>
              <a:t>探讨</a:t>
            </a:r>
          </a:p>
        </p:txBody>
      </p:sp>
      <p:sp>
        <p:nvSpPr>
          <p:cNvPr id="2" name="标题 15">
            <a:extLst>
              <a:ext uri="{FF2B5EF4-FFF2-40B4-BE49-F238E27FC236}">
                <a16:creationId xmlns:a16="http://schemas.microsoft.com/office/drawing/2014/main" id="{9FD6B09F-6886-D996-AB60-5E918F19C494}"/>
              </a:ext>
            </a:extLst>
          </p:cNvPr>
          <p:cNvSpPr txBox="1">
            <a:spLocks/>
          </p:cNvSpPr>
          <p:nvPr/>
        </p:nvSpPr>
        <p:spPr>
          <a:xfrm>
            <a:off x="527595" y="1058272"/>
            <a:ext cx="10962640" cy="5213351"/>
          </a:xfrm>
          <a:prstGeom prst="rect">
            <a:avLst/>
          </a:prstGeom>
        </p:spPr>
        <p:txBody>
          <a:bodyPr vert="horz" lIns="91440" tIns="45720" rIns="91440" bIns="45720" rtlCol="0" anchor="t">
            <a:normAutofit lnSpcReduction="10000"/>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r>
              <a:rPr lang="en-US" altLang="zh-CN" sz="3200" b="1" dirty="0">
                <a:solidFill>
                  <a:srgbClr val="203864"/>
                </a:solidFill>
                <a:latin typeface="微软雅黑" panose="020B0503020204020204" pitchFamily="34" charset="-122"/>
                <a:ea typeface="微软雅黑" panose="020B0503020204020204" pitchFamily="34" charset="-122"/>
              </a:rPr>
              <a:t>RM</a:t>
            </a:r>
            <a:r>
              <a:rPr lang="zh-CN" altLang="en-US" sz="3200" b="1" dirty="0">
                <a:solidFill>
                  <a:srgbClr val="203864"/>
                </a:solidFill>
                <a:latin typeface="微软雅黑" panose="020B0503020204020204" pitchFamily="34" charset="-122"/>
                <a:ea typeface="微软雅黑" panose="020B0503020204020204" pitchFamily="34" charset="-122"/>
              </a:rPr>
              <a:t>精度与</a:t>
            </a:r>
            <a:r>
              <a:rPr lang="zh-CN" altLang="en-US" sz="3200" b="1" dirty="0">
                <a:solidFill>
                  <a:srgbClr val="C00000"/>
                </a:solidFill>
                <a:latin typeface="微软雅黑" panose="020B0503020204020204" pitchFamily="34" charset="-122"/>
                <a:ea typeface="微软雅黑" panose="020B0503020204020204" pitchFamily="34" charset="-122"/>
              </a:rPr>
              <a:t>定位精度</a:t>
            </a:r>
            <a:r>
              <a:rPr lang="zh-CN" altLang="en-US" sz="3200" b="1" dirty="0">
                <a:solidFill>
                  <a:srgbClr val="203864"/>
                </a:solidFill>
                <a:latin typeface="微软雅黑" panose="020B0503020204020204" pitchFamily="34" charset="-122"/>
                <a:ea typeface="微软雅黑" panose="020B0503020204020204" pitchFamily="34" charset="-122"/>
              </a:rPr>
              <a:t>的关联：</a:t>
            </a:r>
            <a:endParaRPr lang="en-US" altLang="zh-CN" sz="32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对于所构建的</a:t>
            </a:r>
            <a:r>
              <a:rPr lang="en-US" altLang="zh-CN" sz="2400" b="1" dirty="0">
                <a:solidFill>
                  <a:srgbClr val="203864"/>
                </a:solidFill>
                <a:latin typeface="微软雅黑" panose="020B0503020204020204" pitchFamily="34" charset="-122"/>
                <a:ea typeface="微软雅黑" panose="020B0503020204020204" pitchFamily="34" charset="-122"/>
              </a:rPr>
              <a:t>RM</a:t>
            </a:r>
            <a:r>
              <a:rPr lang="zh-CN" altLang="en-US" sz="2400" b="1" dirty="0">
                <a:solidFill>
                  <a:srgbClr val="203864"/>
                </a:solidFill>
                <a:latin typeface="微软雅黑" panose="020B0503020204020204" pitchFamily="34" charset="-122"/>
                <a:ea typeface="微软雅黑" panose="020B0503020204020204" pitchFamily="34" charset="-122"/>
              </a:rPr>
              <a:t>，什么样粒度的</a:t>
            </a:r>
            <a:r>
              <a:rPr lang="en-US" altLang="zh-CN" sz="2400" b="1" dirty="0">
                <a:solidFill>
                  <a:srgbClr val="203864"/>
                </a:solidFill>
                <a:latin typeface="微软雅黑" panose="020B0503020204020204" pitchFamily="34" charset="-122"/>
                <a:ea typeface="微软雅黑" panose="020B0503020204020204" pitchFamily="34" charset="-122"/>
              </a:rPr>
              <a:t>RM</a:t>
            </a:r>
            <a:r>
              <a:rPr lang="zh-CN" altLang="en-US" sz="2400" b="1" dirty="0">
                <a:solidFill>
                  <a:srgbClr val="203864"/>
                </a:solidFill>
                <a:latin typeface="微软雅黑" panose="020B0503020204020204" pitchFamily="34" charset="-122"/>
                <a:ea typeface="微软雅黑" panose="020B0503020204020204" pitchFamily="34" charset="-122"/>
              </a:rPr>
              <a:t>用于定位才是足够的？</a:t>
            </a:r>
          </a:p>
          <a:p>
            <a:pPr algn="just">
              <a:lnSpc>
                <a:spcPct val="150000"/>
              </a:lnSpc>
              <a:buFont typeface="Wingdings" panose="05000000000000000000" pitchFamily="2" charset="2"/>
              <a:buChar char="p"/>
            </a:pPr>
            <a:r>
              <a:rPr lang="en-US" altLang="zh-CN" sz="3200" b="1" dirty="0">
                <a:solidFill>
                  <a:srgbClr val="203864"/>
                </a:solidFill>
                <a:latin typeface="微软雅黑" panose="020B0503020204020204" pitchFamily="34" charset="-122"/>
                <a:ea typeface="微软雅黑" panose="020B0503020204020204" pitchFamily="34" charset="-122"/>
              </a:rPr>
              <a:t>RM</a:t>
            </a:r>
            <a:r>
              <a:rPr lang="zh-CN" altLang="en-US" sz="3200" b="1" dirty="0">
                <a:solidFill>
                  <a:srgbClr val="203864"/>
                </a:solidFill>
                <a:latin typeface="微软雅黑" panose="020B0503020204020204" pitchFamily="34" charset="-122"/>
                <a:ea typeface="微软雅黑" panose="020B0503020204020204" pitchFamily="34" charset="-122"/>
              </a:rPr>
              <a:t>构建与</a:t>
            </a:r>
            <a:r>
              <a:rPr lang="zh-CN" altLang="en-US" sz="3200" b="1" dirty="0">
                <a:solidFill>
                  <a:srgbClr val="C00000"/>
                </a:solidFill>
                <a:latin typeface="微软雅黑" panose="020B0503020204020204" pitchFamily="34" charset="-122"/>
                <a:ea typeface="微软雅黑" panose="020B0503020204020204" pitchFamily="34" charset="-122"/>
              </a:rPr>
              <a:t>动态环境</a:t>
            </a:r>
            <a:r>
              <a:rPr lang="zh-CN" altLang="en-US" sz="3200" b="1" dirty="0">
                <a:solidFill>
                  <a:srgbClr val="203864"/>
                </a:solidFill>
                <a:latin typeface="微软雅黑" panose="020B0503020204020204" pitchFamily="34" charset="-122"/>
                <a:ea typeface="微软雅黑" panose="020B0503020204020204" pitchFamily="34" charset="-122"/>
              </a:rPr>
              <a:t>的适配：</a:t>
            </a:r>
            <a:endParaRPr lang="en-US" altLang="zh-CN" sz="32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面对动态环境，</a:t>
            </a:r>
            <a:r>
              <a:rPr lang="en-US" altLang="zh-CN" sz="2400" b="1" dirty="0">
                <a:solidFill>
                  <a:srgbClr val="203864"/>
                </a:solidFill>
                <a:latin typeface="微软雅黑" panose="020B0503020204020204" pitchFamily="34" charset="-122"/>
                <a:ea typeface="微软雅黑" panose="020B0503020204020204" pitchFamily="34" charset="-122"/>
              </a:rPr>
              <a:t>RM</a:t>
            </a:r>
            <a:r>
              <a:rPr lang="zh-CN" altLang="en-US" sz="2400" b="1" dirty="0">
                <a:solidFill>
                  <a:srgbClr val="203864"/>
                </a:solidFill>
                <a:latin typeface="微软雅黑" panose="020B0503020204020204" pitchFamily="34" charset="-122"/>
                <a:ea typeface="微软雅黑" panose="020B0503020204020204" pitchFamily="34" charset="-122"/>
              </a:rPr>
              <a:t>更新的周期应当如何确定？</a:t>
            </a:r>
            <a:endParaRPr lang="en-US" altLang="zh-CN" sz="24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如何保证</a:t>
            </a:r>
            <a:r>
              <a:rPr lang="en-US" altLang="zh-CN" sz="2400" b="1" dirty="0">
                <a:solidFill>
                  <a:srgbClr val="203864"/>
                </a:solidFill>
                <a:latin typeface="微软雅黑" panose="020B0503020204020204" pitchFamily="34" charset="-122"/>
                <a:ea typeface="微软雅黑" panose="020B0503020204020204" pitchFamily="34" charset="-122"/>
              </a:rPr>
              <a:t>RM</a:t>
            </a:r>
            <a:r>
              <a:rPr lang="zh-CN" altLang="en-US" sz="2400" b="1" dirty="0">
                <a:solidFill>
                  <a:srgbClr val="203864"/>
                </a:solidFill>
                <a:latin typeface="微软雅黑" panose="020B0503020204020204" pitchFamily="34" charset="-122"/>
                <a:ea typeface="微软雅黑" panose="020B0503020204020204" pitchFamily="34" charset="-122"/>
              </a:rPr>
              <a:t>指纹库的时效性？</a:t>
            </a:r>
            <a:endParaRPr lang="en-US" altLang="zh-CN" sz="2400" b="1" dirty="0">
              <a:solidFill>
                <a:srgbClr val="203864"/>
              </a:solidFill>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p"/>
            </a:pPr>
            <a:r>
              <a:rPr lang="zh-CN" altLang="en-US" sz="3200" b="1" dirty="0">
                <a:solidFill>
                  <a:srgbClr val="203864"/>
                </a:solidFill>
                <a:latin typeface="微软雅黑" panose="020B0503020204020204" pitchFamily="34" charset="-122"/>
                <a:ea typeface="微软雅黑" panose="020B0503020204020204" pitchFamily="34" charset="-122"/>
              </a:rPr>
              <a:t>如何基于</a:t>
            </a:r>
            <a:r>
              <a:rPr lang="en-US" altLang="zh-CN" sz="3200" b="1" dirty="0">
                <a:solidFill>
                  <a:srgbClr val="203864"/>
                </a:solidFill>
                <a:latin typeface="微软雅黑" panose="020B0503020204020204" pitchFamily="34" charset="-122"/>
                <a:ea typeface="微软雅黑" panose="020B0503020204020204" pitchFamily="34" charset="-122"/>
              </a:rPr>
              <a:t>RM</a:t>
            </a:r>
            <a:r>
              <a:rPr lang="zh-CN" altLang="en-US" sz="3200" b="1" dirty="0">
                <a:solidFill>
                  <a:srgbClr val="203864"/>
                </a:solidFill>
                <a:latin typeface="微软雅黑" panose="020B0503020204020204" pitchFamily="34" charset="-122"/>
                <a:ea typeface="微软雅黑" panose="020B0503020204020204" pitchFamily="34" charset="-122"/>
              </a:rPr>
              <a:t>设计一套</a:t>
            </a:r>
            <a:r>
              <a:rPr lang="zh-CN" altLang="en-US" sz="3200" b="1" dirty="0">
                <a:solidFill>
                  <a:srgbClr val="C00000"/>
                </a:solidFill>
                <a:latin typeface="微软雅黑" panose="020B0503020204020204" pitchFamily="34" charset="-122"/>
                <a:ea typeface="微软雅黑" panose="020B0503020204020204" pitchFamily="34" charset="-122"/>
              </a:rPr>
              <a:t>切实可行</a:t>
            </a:r>
            <a:r>
              <a:rPr lang="zh-CN" altLang="en-US" sz="3200" b="1" dirty="0">
                <a:solidFill>
                  <a:srgbClr val="203864"/>
                </a:solidFill>
                <a:latin typeface="微软雅黑" panose="020B0503020204020204" pitchFamily="34" charset="-122"/>
                <a:ea typeface="微软雅黑" panose="020B0503020204020204" pitchFamily="34" charset="-122"/>
              </a:rPr>
              <a:t>的定位系统：</a:t>
            </a:r>
            <a:endParaRPr lang="en-US" altLang="zh-CN" sz="32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仅依赖电磁孪生系统进行定位是否可行？</a:t>
            </a:r>
            <a:endParaRPr lang="en-US" altLang="zh-CN" sz="24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融合其他定位系统，</a:t>
            </a:r>
            <a:r>
              <a:rPr lang="en-US" altLang="zh-CN" sz="2400" b="1" dirty="0">
                <a:solidFill>
                  <a:srgbClr val="203864"/>
                </a:solidFill>
                <a:latin typeface="微软雅黑" panose="020B0503020204020204" pitchFamily="34" charset="-122"/>
                <a:ea typeface="微软雅黑" panose="020B0503020204020204" pitchFamily="34" charset="-122"/>
              </a:rPr>
              <a:t>RM</a:t>
            </a:r>
            <a:r>
              <a:rPr lang="zh-CN" altLang="en-US" sz="2400" b="1" dirty="0">
                <a:solidFill>
                  <a:srgbClr val="203864"/>
                </a:solidFill>
                <a:latin typeface="微软雅黑" panose="020B0503020204020204" pitchFamily="34" charset="-122"/>
                <a:ea typeface="微软雅黑" panose="020B0503020204020204" pitchFamily="34" charset="-122"/>
              </a:rPr>
              <a:t>所能带来的增益是多少？</a:t>
            </a:r>
            <a:endParaRPr lang="en-US" altLang="zh-CN" sz="24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en-US" altLang="zh-CN" sz="2400" b="1" dirty="0">
                <a:solidFill>
                  <a:srgbClr val="203864"/>
                </a:solidFill>
                <a:latin typeface="微软雅黑" panose="020B0503020204020204" pitchFamily="34" charset="-122"/>
                <a:ea typeface="微软雅黑" panose="020B0503020204020204" pitchFamily="34" charset="-122"/>
              </a:rPr>
              <a:t> </a:t>
            </a:r>
            <a:r>
              <a:rPr lang="zh-CN" altLang="en-US" sz="2400" b="1" dirty="0">
                <a:solidFill>
                  <a:srgbClr val="203864"/>
                </a:solidFill>
                <a:latin typeface="微软雅黑" panose="020B0503020204020204" pitchFamily="34" charset="-122"/>
                <a:ea typeface="微软雅黑" panose="020B0503020204020204" pitchFamily="34" charset="-122"/>
              </a:rPr>
              <a:t>实测数据获取成本高，仿真数据泛化性不足问题如何解决？</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sp>
        <p:nvSpPr>
          <p:cNvPr id="44" name="灯片编号占位符 2">
            <a:extLst>
              <a:ext uri="{FF2B5EF4-FFF2-40B4-BE49-F238E27FC236}">
                <a16:creationId xmlns:a16="http://schemas.microsoft.com/office/drawing/2014/main" id="{6E9FE8A7-E37A-443A-7F5A-7D4D46EB8419}"/>
              </a:ext>
            </a:extLst>
          </p:cNvPr>
          <p:cNvSpPr txBox="1">
            <a:spLocks/>
          </p:cNvSpPr>
          <p:nvPr/>
        </p:nvSpPr>
        <p:spPr>
          <a:xfrm>
            <a:off x="9741839" y="6550917"/>
            <a:ext cx="2363076" cy="307083"/>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B3F8C3-4D34-464E-BB5A-60724E4C6E9F}" type="slidenum">
              <a:rPr lang="zh-CN" altLang="en-US" smtClean="0">
                <a:solidFill>
                  <a:schemeClr val="accent1">
                    <a:lumMod val="50000"/>
                  </a:schemeClr>
                </a:solidFill>
              </a:rPr>
              <a:pPr/>
              <a:t>28</a:t>
            </a:fld>
            <a:r>
              <a:rPr lang="en-US" altLang="zh-CN" dirty="0">
                <a:solidFill>
                  <a:schemeClr val="accent1">
                    <a:lumMod val="50000"/>
                  </a:schemeClr>
                </a:solidFill>
              </a:rPr>
              <a:t>/30</a:t>
            </a:r>
            <a:endParaRPr lang="zh-CN" altLang="en-US" dirty="0">
              <a:solidFill>
                <a:schemeClr val="accent1">
                  <a:lumMod val="50000"/>
                </a:schemeClr>
              </a:solidFill>
            </a:endParaRPr>
          </a:p>
        </p:txBody>
      </p:sp>
    </p:spTree>
    <p:extLst>
      <p:ext uri="{BB962C8B-B14F-4D97-AF65-F5344CB8AC3E}">
        <p14:creationId xmlns:p14="http://schemas.microsoft.com/office/powerpoint/2010/main" val="1327807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51F87-3B48-EEE6-DD37-4B2C839C25B3}"/>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CDE028F4-4C1A-38FE-45D8-606491310FF0}"/>
              </a:ext>
            </a:extLst>
          </p:cNvPr>
          <p:cNvSpPr>
            <a:spLocks noGrp="1"/>
          </p:cNvSpPr>
          <p:nvPr>
            <p:ph type="title"/>
          </p:nvPr>
        </p:nvSpPr>
        <p:spPr>
          <a:xfrm>
            <a:off x="614680" y="203200"/>
            <a:ext cx="1201420" cy="730249"/>
          </a:xfrm>
        </p:spPr>
        <p:txBody>
          <a:bodyPr/>
          <a:lstStyle/>
          <a:p>
            <a:r>
              <a:rPr lang="zh-CN" altLang="en-US" dirty="0"/>
              <a:t>探讨</a:t>
            </a:r>
          </a:p>
        </p:txBody>
      </p:sp>
      <p:sp>
        <p:nvSpPr>
          <p:cNvPr id="12" name="文本框 11">
            <a:extLst>
              <a:ext uri="{FF2B5EF4-FFF2-40B4-BE49-F238E27FC236}">
                <a16:creationId xmlns:a16="http://schemas.microsoft.com/office/drawing/2014/main" id="{5A5BDEF4-D171-A0D3-F934-165BC51D9644}"/>
              </a:ext>
            </a:extLst>
          </p:cNvPr>
          <p:cNvSpPr txBox="1"/>
          <p:nvPr/>
        </p:nvSpPr>
        <p:spPr>
          <a:xfrm>
            <a:off x="2866547" y="6279309"/>
            <a:ext cx="6668980" cy="461665"/>
          </a:xfrm>
          <a:prstGeom prst="rect">
            <a:avLst/>
          </a:prstGeom>
          <a:noFill/>
        </p:spPr>
        <p:txBody>
          <a:bodyPr wrap="squar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3GPP</a:t>
            </a:r>
            <a:r>
              <a:rPr lang="zh-CN" altLang="en-US" sz="2400" b="1" dirty="0">
                <a:solidFill>
                  <a:srgbClr val="C00000"/>
                </a:solidFill>
                <a:latin typeface="微软雅黑" panose="020B0503020204020204" pitchFamily="34" charset="-122"/>
                <a:ea typeface="微软雅黑" panose="020B0503020204020204" pitchFamily="34" charset="-122"/>
              </a:rPr>
              <a:t>的</a:t>
            </a:r>
            <a:r>
              <a:rPr lang="en-US" altLang="zh-CN" sz="2400" b="1" dirty="0">
                <a:solidFill>
                  <a:srgbClr val="C00000"/>
                </a:solidFill>
                <a:latin typeface="微软雅黑" panose="020B0503020204020204" pitchFamily="34" charset="-122"/>
                <a:ea typeface="微软雅黑" panose="020B0503020204020204" pitchFamily="34" charset="-122"/>
              </a:rPr>
              <a:t>5G</a:t>
            </a:r>
            <a:r>
              <a:rPr lang="zh-CN" altLang="en-US" sz="2400" b="1" dirty="0">
                <a:solidFill>
                  <a:srgbClr val="C00000"/>
                </a:solidFill>
                <a:latin typeface="微软雅黑" panose="020B0503020204020204" pitchFamily="34" charset="-122"/>
                <a:ea typeface="微软雅黑" panose="020B0503020204020204" pitchFamily="34" charset="-122"/>
              </a:rPr>
              <a:t>定位需求：速度</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毫秒，精度</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亚米</a:t>
            </a:r>
          </a:p>
        </p:txBody>
      </p:sp>
      <p:sp>
        <p:nvSpPr>
          <p:cNvPr id="15" name="矩形 14">
            <a:extLst>
              <a:ext uri="{FF2B5EF4-FFF2-40B4-BE49-F238E27FC236}">
                <a16:creationId xmlns:a16="http://schemas.microsoft.com/office/drawing/2014/main" id="{963358C2-5DF4-8B83-4B02-56E1F384BC6A}"/>
              </a:ext>
            </a:extLst>
          </p:cNvPr>
          <p:cNvSpPr/>
          <p:nvPr/>
        </p:nvSpPr>
        <p:spPr>
          <a:xfrm>
            <a:off x="5443577" y="3181939"/>
            <a:ext cx="3287919" cy="285814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19E0D258-53FA-1DBB-8259-408B89B4D661}"/>
              </a:ext>
            </a:extLst>
          </p:cNvPr>
          <p:cNvSpPr/>
          <p:nvPr/>
        </p:nvSpPr>
        <p:spPr>
          <a:xfrm>
            <a:off x="3062660" y="1693173"/>
            <a:ext cx="1624301" cy="84125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电磁孪生</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大模型</a:t>
            </a:r>
          </a:p>
        </p:txBody>
      </p:sp>
      <p:sp>
        <p:nvSpPr>
          <p:cNvPr id="17" name="矩形 16">
            <a:extLst>
              <a:ext uri="{FF2B5EF4-FFF2-40B4-BE49-F238E27FC236}">
                <a16:creationId xmlns:a16="http://schemas.microsoft.com/office/drawing/2014/main" id="{3CFB091D-987C-5991-CF99-88047D03C668}"/>
              </a:ext>
            </a:extLst>
          </p:cNvPr>
          <p:cNvSpPr/>
          <p:nvPr/>
        </p:nvSpPr>
        <p:spPr>
          <a:xfrm>
            <a:off x="3062640" y="3408565"/>
            <a:ext cx="1624301" cy="84125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电磁孪生</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地图</a:t>
            </a:r>
          </a:p>
        </p:txBody>
      </p:sp>
      <p:sp>
        <p:nvSpPr>
          <p:cNvPr id="18" name="矩形 17">
            <a:extLst>
              <a:ext uri="{FF2B5EF4-FFF2-40B4-BE49-F238E27FC236}">
                <a16:creationId xmlns:a16="http://schemas.microsoft.com/office/drawing/2014/main" id="{92D8ED41-303B-6134-6D80-5E0420E19153}"/>
              </a:ext>
            </a:extLst>
          </p:cNvPr>
          <p:cNvSpPr/>
          <p:nvPr/>
        </p:nvSpPr>
        <p:spPr>
          <a:xfrm>
            <a:off x="614681" y="3408565"/>
            <a:ext cx="1624301" cy="84125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用户测量</a:t>
            </a:r>
          </a:p>
        </p:txBody>
      </p:sp>
      <p:sp>
        <p:nvSpPr>
          <p:cNvPr id="20" name="矩形 19">
            <a:extLst>
              <a:ext uri="{FF2B5EF4-FFF2-40B4-BE49-F238E27FC236}">
                <a16:creationId xmlns:a16="http://schemas.microsoft.com/office/drawing/2014/main" id="{DEA847A8-E559-FA18-38EC-AC041D49FD07}"/>
              </a:ext>
            </a:extLst>
          </p:cNvPr>
          <p:cNvSpPr/>
          <p:nvPr/>
        </p:nvSpPr>
        <p:spPr>
          <a:xfrm>
            <a:off x="614680" y="1693172"/>
            <a:ext cx="1624301" cy="84125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实际环境</a:t>
            </a:r>
          </a:p>
          <a:p>
            <a:pPr algn="ct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锚点测量</a:t>
            </a:r>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a16="http://schemas.microsoft.com/office/drawing/2014/main" id="{E02E29EE-AD42-EAA8-5BE1-39A80CF46452}"/>
              </a:ext>
            </a:extLst>
          </p:cNvPr>
          <p:cNvSpPr/>
          <p:nvPr/>
        </p:nvSpPr>
        <p:spPr>
          <a:xfrm>
            <a:off x="614681" y="5159195"/>
            <a:ext cx="1624301" cy="84125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位置信息</a:t>
            </a:r>
          </a:p>
        </p:txBody>
      </p:sp>
      <p:sp>
        <p:nvSpPr>
          <p:cNvPr id="22" name="矩形 21">
            <a:extLst>
              <a:ext uri="{FF2B5EF4-FFF2-40B4-BE49-F238E27FC236}">
                <a16:creationId xmlns:a16="http://schemas.microsoft.com/office/drawing/2014/main" id="{28719ADE-5FEA-A6F6-AEE6-7F0E73D555D2}"/>
              </a:ext>
            </a:extLst>
          </p:cNvPr>
          <p:cNvSpPr/>
          <p:nvPr/>
        </p:nvSpPr>
        <p:spPr>
          <a:xfrm>
            <a:off x="3061825" y="5156481"/>
            <a:ext cx="1624301" cy="841256"/>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定位模型</a:t>
            </a:r>
          </a:p>
        </p:txBody>
      </p:sp>
      <p:cxnSp>
        <p:nvCxnSpPr>
          <p:cNvPr id="23" name="连接符: 肘形 22">
            <a:extLst>
              <a:ext uri="{FF2B5EF4-FFF2-40B4-BE49-F238E27FC236}">
                <a16:creationId xmlns:a16="http://schemas.microsoft.com/office/drawing/2014/main" id="{092D9276-7761-7FE8-B4FB-20BF2714D127}"/>
              </a:ext>
            </a:extLst>
          </p:cNvPr>
          <p:cNvCxnSpPr>
            <a:cxnSpLocks/>
            <a:stCxn id="18" idx="2"/>
            <a:endCxn id="22" idx="0"/>
          </p:cNvCxnSpPr>
          <p:nvPr/>
        </p:nvCxnSpPr>
        <p:spPr>
          <a:xfrm rot="16200000" flipH="1">
            <a:off x="2197074" y="3479579"/>
            <a:ext cx="906660" cy="2447144"/>
          </a:xfrm>
          <a:prstGeom prst="bentConnector3">
            <a:avLst/>
          </a:prstGeom>
          <a:ln w="19050">
            <a:solidFill>
              <a:srgbClr val="192C4F"/>
            </a:solidFill>
            <a:tailEnd type="triangle"/>
          </a:ln>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039EC175-8515-DEF4-9001-C3EF86164E28}"/>
              </a:ext>
            </a:extLst>
          </p:cNvPr>
          <p:cNvCxnSpPr>
            <a:cxnSpLocks/>
            <a:stCxn id="17" idx="2"/>
            <a:endCxn id="22" idx="0"/>
          </p:cNvCxnSpPr>
          <p:nvPr/>
        </p:nvCxnSpPr>
        <p:spPr>
          <a:xfrm rot="5400000">
            <a:off x="3421054" y="4702744"/>
            <a:ext cx="906660" cy="815"/>
          </a:xfrm>
          <a:prstGeom prst="bentConnector3">
            <a:avLst/>
          </a:prstGeom>
          <a:ln w="19050">
            <a:solidFill>
              <a:srgbClr val="192C4F"/>
            </a:solidFill>
            <a:tailEnd type="triangle"/>
          </a:ln>
        </p:spPr>
        <p:style>
          <a:lnRef idx="1">
            <a:schemeClr val="dk1"/>
          </a:lnRef>
          <a:fillRef idx="0">
            <a:schemeClr val="dk1"/>
          </a:fillRef>
          <a:effectRef idx="0">
            <a:schemeClr val="dk1"/>
          </a:effectRef>
          <a:fontRef idx="minor">
            <a:schemeClr val="tx1"/>
          </a:fontRef>
        </p:style>
      </p:cxnSp>
      <p:cxnSp>
        <p:nvCxnSpPr>
          <p:cNvPr id="25" name="连接符: 肘形 24">
            <a:extLst>
              <a:ext uri="{FF2B5EF4-FFF2-40B4-BE49-F238E27FC236}">
                <a16:creationId xmlns:a16="http://schemas.microsoft.com/office/drawing/2014/main" id="{4DA7418F-C1EB-6F1A-15C2-DE10237A47F1}"/>
              </a:ext>
            </a:extLst>
          </p:cNvPr>
          <p:cNvCxnSpPr>
            <a:cxnSpLocks/>
            <a:stCxn id="20" idx="3"/>
            <a:endCxn id="16" idx="1"/>
          </p:cNvCxnSpPr>
          <p:nvPr/>
        </p:nvCxnSpPr>
        <p:spPr>
          <a:xfrm>
            <a:off x="2238981" y="2113801"/>
            <a:ext cx="823679" cy="1"/>
          </a:xfrm>
          <a:prstGeom prst="bentConnector3">
            <a:avLst>
              <a:gd name="adj1" fmla="val 50000"/>
            </a:avLst>
          </a:prstGeom>
          <a:ln w="19050">
            <a:solidFill>
              <a:srgbClr val="192C4F"/>
            </a:solidFill>
            <a:tailEnd type="triangle"/>
          </a:ln>
        </p:spPr>
        <p:style>
          <a:lnRef idx="1">
            <a:schemeClr val="dk1"/>
          </a:lnRef>
          <a:fillRef idx="0">
            <a:schemeClr val="dk1"/>
          </a:fillRef>
          <a:effectRef idx="0">
            <a:schemeClr val="dk1"/>
          </a:effectRef>
          <a:fontRef idx="minor">
            <a:schemeClr val="tx1"/>
          </a:fontRef>
        </p:style>
      </p:cxnSp>
      <p:cxnSp>
        <p:nvCxnSpPr>
          <p:cNvPr id="26" name="连接符: 肘形 25">
            <a:extLst>
              <a:ext uri="{FF2B5EF4-FFF2-40B4-BE49-F238E27FC236}">
                <a16:creationId xmlns:a16="http://schemas.microsoft.com/office/drawing/2014/main" id="{8C546E91-7C8D-8E60-0EA9-D1E3140790D9}"/>
              </a:ext>
            </a:extLst>
          </p:cNvPr>
          <p:cNvCxnSpPr>
            <a:cxnSpLocks/>
            <a:stCxn id="16" idx="2"/>
            <a:endCxn id="17" idx="0"/>
          </p:cNvCxnSpPr>
          <p:nvPr/>
        </p:nvCxnSpPr>
        <p:spPr>
          <a:xfrm rot="5400000">
            <a:off x="3437733" y="2971487"/>
            <a:ext cx="874136" cy="20"/>
          </a:xfrm>
          <a:prstGeom prst="bentConnector3">
            <a:avLst>
              <a:gd name="adj1" fmla="val 50000"/>
            </a:avLst>
          </a:prstGeom>
          <a:ln w="19050">
            <a:solidFill>
              <a:srgbClr val="192C4F"/>
            </a:solidFill>
            <a:tailEnd type="triangle"/>
          </a:ln>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DDC9E118-9B79-D3ED-B9C6-A1D773A82EA7}"/>
              </a:ext>
            </a:extLst>
          </p:cNvPr>
          <p:cNvCxnSpPr>
            <a:cxnSpLocks/>
            <a:stCxn id="22" idx="1"/>
            <a:endCxn id="21" idx="3"/>
          </p:cNvCxnSpPr>
          <p:nvPr/>
        </p:nvCxnSpPr>
        <p:spPr>
          <a:xfrm rot="10800000" flipV="1">
            <a:off x="2238983" y="5577109"/>
            <a:ext cx="822843" cy="2714"/>
          </a:xfrm>
          <a:prstGeom prst="bentConnector3">
            <a:avLst>
              <a:gd name="adj1" fmla="val 50000"/>
            </a:avLst>
          </a:prstGeom>
          <a:ln w="19050">
            <a:solidFill>
              <a:srgbClr val="192C4F"/>
            </a:solidFill>
            <a:tailEnd type="triangle"/>
          </a:ln>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E2F81DBD-D94D-E727-8DF1-9845EEB853E9}"/>
              </a:ext>
            </a:extLst>
          </p:cNvPr>
          <p:cNvSpPr/>
          <p:nvPr/>
        </p:nvSpPr>
        <p:spPr>
          <a:xfrm>
            <a:off x="5728431" y="3819799"/>
            <a:ext cx="2714416" cy="745419"/>
          </a:xfrm>
          <a:prstGeom prst="rect">
            <a:avLst/>
          </a:prstGeom>
          <a:solidFill>
            <a:schemeClr val="bg1">
              <a:lumMod val="9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状态：锚点测量</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用户测量</a:t>
            </a:r>
          </a:p>
        </p:txBody>
      </p:sp>
      <p:sp>
        <p:nvSpPr>
          <p:cNvPr id="29" name="矩形 28">
            <a:extLst>
              <a:ext uri="{FF2B5EF4-FFF2-40B4-BE49-F238E27FC236}">
                <a16:creationId xmlns:a16="http://schemas.microsoft.com/office/drawing/2014/main" id="{92F408FC-081A-5193-C5FC-264A2F4969E3}"/>
              </a:ext>
            </a:extLst>
          </p:cNvPr>
          <p:cNvSpPr/>
          <p:nvPr/>
        </p:nvSpPr>
        <p:spPr>
          <a:xfrm>
            <a:off x="5728431" y="4808741"/>
            <a:ext cx="2714416" cy="422153"/>
          </a:xfrm>
          <a:prstGeom prst="rect">
            <a:avLst/>
          </a:prstGeom>
          <a:solidFill>
            <a:schemeClr val="bg1">
              <a:lumMod val="9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动作：估计位置信息</a:t>
            </a:r>
          </a:p>
        </p:txBody>
      </p:sp>
      <p:sp>
        <p:nvSpPr>
          <p:cNvPr id="30" name="矩形 29">
            <a:extLst>
              <a:ext uri="{FF2B5EF4-FFF2-40B4-BE49-F238E27FC236}">
                <a16:creationId xmlns:a16="http://schemas.microsoft.com/office/drawing/2014/main" id="{3E294435-8566-B50D-C0CA-B56F7C041438}"/>
              </a:ext>
            </a:extLst>
          </p:cNvPr>
          <p:cNvSpPr/>
          <p:nvPr/>
        </p:nvSpPr>
        <p:spPr>
          <a:xfrm>
            <a:off x="5728430" y="5458778"/>
            <a:ext cx="2714417" cy="419104"/>
          </a:xfrm>
          <a:prstGeom prst="rect">
            <a:avLst/>
          </a:prstGeom>
          <a:solidFill>
            <a:schemeClr val="bg1">
              <a:lumMod val="9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奖励：定位精度</a:t>
            </a:r>
          </a:p>
        </p:txBody>
      </p:sp>
      <p:sp>
        <p:nvSpPr>
          <p:cNvPr id="31" name="矩形 30">
            <a:extLst>
              <a:ext uri="{FF2B5EF4-FFF2-40B4-BE49-F238E27FC236}">
                <a16:creationId xmlns:a16="http://schemas.microsoft.com/office/drawing/2014/main" id="{06BDFCB6-3D4C-C90B-DCCD-E2F17EAF8E9A}"/>
              </a:ext>
            </a:extLst>
          </p:cNvPr>
          <p:cNvSpPr/>
          <p:nvPr/>
        </p:nvSpPr>
        <p:spPr>
          <a:xfrm>
            <a:off x="6249951" y="3066228"/>
            <a:ext cx="1624301" cy="841256"/>
          </a:xfrm>
          <a:prstGeom prst="rect">
            <a:avLst/>
          </a:prstGeom>
          <a:no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强化学习</a:t>
            </a:r>
          </a:p>
        </p:txBody>
      </p:sp>
      <p:sp>
        <p:nvSpPr>
          <p:cNvPr id="32" name="箭头: 左右 31">
            <a:extLst>
              <a:ext uri="{FF2B5EF4-FFF2-40B4-BE49-F238E27FC236}">
                <a16:creationId xmlns:a16="http://schemas.microsoft.com/office/drawing/2014/main" id="{9177F6D8-D07A-8882-71C0-7F9CAACA5EEE}"/>
              </a:ext>
            </a:extLst>
          </p:cNvPr>
          <p:cNvSpPr/>
          <p:nvPr/>
        </p:nvSpPr>
        <p:spPr>
          <a:xfrm>
            <a:off x="4774422" y="5407328"/>
            <a:ext cx="589005" cy="335604"/>
          </a:xfrm>
          <a:prstGeom prst="lef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 name="矩形 32">
            <a:extLst>
              <a:ext uri="{FF2B5EF4-FFF2-40B4-BE49-F238E27FC236}">
                <a16:creationId xmlns:a16="http://schemas.microsoft.com/office/drawing/2014/main" id="{0A5F1377-FAB5-4CDD-5D61-E2ADDD196BB6}"/>
              </a:ext>
            </a:extLst>
          </p:cNvPr>
          <p:cNvSpPr/>
          <p:nvPr/>
        </p:nvSpPr>
        <p:spPr>
          <a:xfrm>
            <a:off x="5469896" y="1670897"/>
            <a:ext cx="3259257" cy="1257915"/>
          </a:xfrm>
          <a:prstGeom prst="rect">
            <a:avLst/>
          </a:prstGeom>
          <a:solidFill>
            <a:schemeClr val="bg1"/>
          </a:solid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2647E099-C47C-74C0-1A2A-269CF74F47A6}"/>
              </a:ext>
            </a:extLst>
          </p:cNvPr>
          <p:cNvSpPr/>
          <p:nvPr/>
        </p:nvSpPr>
        <p:spPr>
          <a:xfrm>
            <a:off x="5624756" y="1819383"/>
            <a:ext cx="1314578" cy="956532"/>
          </a:xfrm>
          <a:prstGeom prst="rect">
            <a:avLst/>
          </a:prstGeom>
          <a:solidFill>
            <a:schemeClr val="bg1">
              <a:lumMod val="9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光追生成数据训练</a:t>
            </a:r>
          </a:p>
        </p:txBody>
      </p:sp>
      <p:sp>
        <p:nvSpPr>
          <p:cNvPr id="35" name="矩形 34">
            <a:extLst>
              <a:ext uri="{FF2B5EF4-FFF2-40B4-BE49-F238E27FC236}">
                <a16:creationId xmlns:a16="http://schemas.microsoft.com/office/drawing/2014/main" id="{9D69AD89-8DD7-4FEC-6639-C2FC13F310BD}"/>
              </a:ext>
            </a:extLst>
          </p:cNvPr>
          <p:cNvSpPr/>
          <p:nvPr/>
        </p:nvSpPr>
        <p:spPr>
          <a:xfrm>
            <a:off x="7260790" y="1819383"/>
            <a:ext cx="1314578" cy="956532"/>
          </a:xfrm>
          <a:prstGeom prst="rect">
            <a:avLst/>
          </a:prstGeom>
          <a:solidFill>
            <a:schemeClr val="bg1">
              <a:lumMod val="95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真实采集数据微调</a:t>
            </a:r>
          </a:p>
        </p:txBody>
      </p:sp>
      <p:sp>
        <p:nvSpPr>
          <p:cNvPr id="36" name="箭头: 左右 35">
            <a:extLst>
              <a:ext uri="{FF2B5EF4-FFF2-40B4-BE49-F238E27FC236}">
                <a16:creationId xmlns:a16="http://schemas.microsoft.com/office/drawing/2014/main" id="{2967EF46-79C3-E588-5E9A-61943C060378}"/>
              </a:ext>
            </a:extLst>
          </p:cNvPr>
          <p:cNvSpPr/>
          <p:nvPr/>
        </p:nvSpPr>
        <p:spPr>
          <a:xfrm>
            <a:off x="4783905" y="1945999"/>
            <a:ext cx="589047" cy="335604"/>
          </a:xfrm>
          <a:prstGeom prst="lef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 name="文本框 36">
            <a:extLst>
              <a:ext uri="{FF2B5EF4-FFF2-40B4-BE49-F238E27FC236}">
                <a16:creationId xmlns:a16="http://schemas.microsoft.com/office/drawing/2014/main" id="{C81AA4A2-4F33-0303-1380-0B0BEE2916B8}"/>
              </a:ext>
            </a:extLst>
          </p:cNvPr>
          <p:cNvSpPr txBox="1"/>
          <p:nvPr/>
        </p:nvSpPr>
        <p:spPr>
          <a:xfrm>
            <a:off x="3909462" y="2666488"/>
            <a:ext cx="721986"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周期更新</a:t>
            </a:r>
          </a:p>
        </p:txBody>
      </p:sp>
      <p:sp>
        <p:nvSpPr>
          <p:cNvPr id="38" name="文本框 37">
            <a:extLst>
              <a:ext uri="{FF2B5EF4-FFF2-40B4-BE49-F238E27FC236}">
                <a16:creationId xmlns:a16="http://schemas.microsoft.com/office/drawing/2014/main" id="{853E7983-D01C-3B2F-4AAC-B935E40275F4}"/>
              </a:ext>
            </a:extLst>
          </p:cNvPr>
          <p:cNvSpPr txBox="1"/>
          <p:nvPr/>
        </p:nvSpPr>
        <p:spPr>
          <a:xfrm>
            <a:off x="654502" y="2746332"/>
            <a:ext cx="1604831"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时序      多维</a:t>
            </a:r>
          </a:p>
        </p:txBody>
      </p:sp>
      <p:sp>
        <p:nvSpPr>
          <p:cNvPr id="39" name="箭头: 左右 38">
            <a:extLst>
              <a:ext uri="{FF2B5EF4-FFF2-40B4-BE49-F238E27FC236}">
                <a16:creationId xmlns:a16="http://schemas.microsoft.com/office/drawing/2014/main" id="{6E818C8A-0D56-689F-A6B4-30870ED6D9F4}"/>
              </a:ext>
            </a:extLst>
          </p:cNvPr>
          <p:cNvSpPr/>
          <p:nvPr/>
        </p:nvSpPr>
        <p:spPr>
          <a:xfrm rot="5400000">
            <a:off x="1059372" y="2777415"/>
            <a:ext cx="734915" cy="357183"/>
          </a:xfrm>
          <a:prstGeom prst="leftRight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 name="灯片编号占位符 2">
            <a:extLst>
              <a:ext uri="{FF2B5EF4-FFF2-40B4-BE49-F238E27FC236}">
                <a16:creationId xmlns:a16="http://schemas.microsoft.com/office/drawing/2014/main" id="{4BA9A0DE-9119-4C17-AC16-522967875A60}"/>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29</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4" name="文本框 3">
            <a:extLst>
              <a:ext uri="{FF2B5EF4-FFF2-40B4-BE49-F238E27FC236}">
                <a16:creationId xmlns:a16="http://schemas.microsoft.com/office/drawing/2014/main" id="{D5329BDF-73F6-147A-74D1-CEA45963CC8E}"/>
              </a:ext>
            </a:extLst>
          </p:cNvPr>
          <p:cNvSpPr txBox="1"/>
          <p:nvPr/>
        </p:nvSpPr>
        <p:spPr>
          <a:xfrm>
            <a:off x="240270" y="1089324"/>
            <a:ext cx="3594926" cy="411203"/>
          </a:xfrm>
          <a:prstGeom prst="rect">
            <a:avLst/>
          </a:prstGeom>
          <a:noFill/>
        </p:spPr>
        <p:txBody>
          <a:bodyPr wrap="square">
            <a:spAutoFit/>
          </a:bodyPr>
          <a:lstStyle/>
          <a:p>
            <a:pPr>
              <a:lnSpc>
                <a:spcPts val="2250"/>
              </a:lnSpc>
              <a:spcBef>
                <a:spcPts val="1800"/>
              </a:spcBef>
              <a:spcAft>
                <a:spcPts val="600"/>
              </a:spcAft>
            </a:pPr>
            <a:r>
              <a:rPr lang="zh-CN" altLang="en-US" sz="3200" b="1" dirty="0">
                <a:solidFill>
                  <a:srgbClr val="203864"/>
                </a:solidFill>
                <a:latin typeface="微软雅黑" panose="020B0503020204020204" pitchFamily="34" charset="-122"/>
                <a:ea typeface="微软雅黑" panose="020B0503020204020204" pitchFamily="34" charset="-122"/>
              </a:rPr>
              <a:t>电磁</a:t>
            </a:r>
            <a:r>
              <a:rPr lang="zh-CN" altLang="en-US" sz="3200" b="1" dirty="0">
                <a:solidFill>
                  <a:srgbClr val="C00000"/>
                </a:solidFill>
                <a:latin typeface="微软雅黑" panose="020B0503020204020204" pitchFamily="34" charset="-122"/>
                <a:ea typeface="微软雅黑" panose="020B0503020204020204" pitchFamily="34" charset="-122"/>
              </a:rPr>
              <a:t>孪生</a:t>
            </a:r>
            <a:r>
              <a:rPr lang="zh-CN" altLang="en-US" sz="3200" b="1" dirty="0">
                <a:solidFill>
                  <a:srgbClr val="203864"/>
                </a:solidFill>
                <a:latin typeface="微软雅黑" panose="020B0503020204020204" pitchFamily="34" charset="-122"/>
                <a:ea typeface="微软雅黑" panose="020B0503020204020204" pitchFamily="34" charset="-122"/>
              </a:rPr>
              <a:t>定位系统</a:t>
            </a:r>
            <a:endParaRPr lang="en-US" altLang="zh-CN" sz="3200" b="1" dirty="0">
              <a:solidFill>
                <a:srgbClr val="203864"/>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5FCA75FF-9310-5744-491C-44A36B6F2F9C}"/>
              </a:ext>
            </a:extLst>
          </p:cNvPr>
          <p:cNvSpPr/>
          <p:nvPr/>
        </p:nvSpPr>
        <p:spPr>
          <a:xfrm>
            <a:off x="9731829" y="4616668"/>
            <a:ext cx="1730470" cy="619794"/>
          </a:xfrm>
          <a:prstGeom prst="rect">
            <a:avLst/>
          </a:prstGeom>
          <a:solidFill>
            <a:schemeClr val="bg1">
              <a:lumMod val="9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203864"/>
                </a:solidFill>
                <a:latin typeface="微软雅黑" panose="020B0503020204020204" pitchFamily="34" charset="-122"/>
                <a:ea typeface="微软雅黑" panose="020B0503020204020204" pitchFamily="34" charset="-122"/>
              </a:rPr>
              <a:t>定位精度</a:t>
            </a:r>
          </a:p>
        </p:txBody>
      </p:sp>
      <p:sp>
        <p:nvSpPr>
          <p:cNvPr id="6" name="矩形 5">
            <a:extLst>
              <a:ext uri="{FF2B5EF4-FFF2-40B4-BE49-F238E27FC236}">
                <a16:creationId xmlns:a16="http://schemas.microsoft.com/office/drawing/2014/main" id="{4CC82A14-1509-9017-7704-B84CA3D6263F}"/>
              </a:ext>
            </a:extLst>
          </p:cNvPr>
          <p:cNvSpPr/>
          <p:nvPr/>
        </p:nvSpPr>
        <p:spPr>
          <a:xfrm>
            <a:off x="9731827" y="1626256"/>
            <a:ext cx="1730471" cy="970138"/>
          </a:xfrm>
          <a:prstGeom prst="rect">
            <a:avLst/>
          </a:prstGeom>
          <a:solidFill>
            <a:schemeClr val="bg1">
              <a:lumMod val="9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203864"/>
                </a:solidFill>
                <a:latin typeface="微软雅黑" panose="020B0503020204020204" pitchFamily="34" charset="-122"/>
                <a:ea typeface="微软雅黑" panose="020B0503020204020204" pitchFamily="34" charset="-122"/>
              </a:rPr>
              <a:t>RM</a:t>
            </a:r>
            <a:r>
              <a:rPr lang="zh-CN" altLang="en-US" sz="2400" b="1" dirty="0">
                <a:solidFill>
                  <a:srgbClr val="203864"/>
                </a:solidFill>
                <a:latin typeface="微软雅黑" panose="020B0503020204020204" pitchFamily="34" charset="-122"/>
                <a:ea typeface="微软雅黑" panose="020B0503020204020204" pitchFamily="34" charset="-122"/>
              </a:rPr>
              <a:t>适配动态环境</a:t>
            </a:r>
          </a:p>
        </p:txBody>
      </p:sp>
      <p:sp>
        <p:nvSpPr>
          <p:cNvPr id="7" name="矩形 6">
            <a:extLst>
              <a:ext uri="{FF2B5EF4-FFF2-40B4-BE49-F238E27FC236}">
                <a16:creationId xmlns:a16="http://schemas.microsoft.com/office/drawing/2014/main" id="{7AA107F5-AC69-24E0-7CCA-9A652D1E7DCE}"/>
              </a:ext>
            </a:extLst>
          </p:cNvPr>
          <p:cNvSpPr/>
          <p:nvPr/>
        </p:nvSpPr>
        <p:spPr>
          <a:xfrm>
            <a:off x="9731827" y="2775915"/>
            <a:ext cx="1730471" cy="1195284"/>
          </a:xfrm>
          <a:prstGeom prst="rect">
            <a:avLst/>
          </a:prstGeom>
          <a:solidFill>
            <a:schemeClr val="bg1">
              <a:lumMod val="9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203864"/>
                </a:solidFill>
                <a:latin typeface="微软雅黑" panose="020B0503020204020204" pitchFamily="34" charset="-122"/>
                <a:ea typeface="微软雅黑" panose="020B0503020204020204" pitchFamily="34" charset="-122"/>
              </a:rPr>
              <a:t>虚拟指纹库与真实指纹库的偏差</a:t>
            </a:r>
          </a:p>
        </p:txBody>
      </p:sp>
      <p:sp>
        <p:nvSpPr>
          <p:cNvPr id="8" name="文本框 7">
            <a:extLst>
              <a:ext uri="{FF2B5EF4-FFF2-40B4-BE49-F238E27FC236}">
                <a16:creationId xmlns:a16="http://schemas.microsoft.com/office/drawing/2014/main" id="{562B4F97-B6B8-1CE9-3DE3-7CBA561B6955}"/>
              </a:ext>
            </a:extLst>
          </p:cNvPr>
          <p:cNvSpPr txBox="1"/>
          <p:nvPr/>
        </p:nvSpPr>
        <p:spPr>
          <a:xfrm>
            <a:off x="3200505" y="2666488"/>
            <a:ext cx="721986"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按需构建</a:t>
            </a:r>
          </a:p>
        </p:txBody>
      </p:sp>
      <p:sp>
        <p:nvSpPr>
          <p:cNvPr id="19" name="矩形 18">
            <a:extLst>
              <a:ext uri="{FF2B5EF4-FFF2-40B4-BE49-F238E27FC236}">
                <a16:creationId xmlns:a16="http://schemas.microsoft.com/office/drawing/2014/main" id="{36DA2CEF-950B-9FA7-6ADC-4E8F4BE230AC}"/>
              </a:ext>
            </a:extLst>
          </p:cNvPr>
          <p:cNvSpPr/>
          <p:nvPr/>
        </p:nvSpPr>
        <p:spPr>
          <a:xfrm>
            <a:off x="9731828" y="5458778"/>
            <a:ext cx="1730470" cy="619795"/>
          </a:xfrm>
          <a:prstGeom prst="rect">
            <a:avLst/>
          </a:prstGeom>
          <a:solidFill>
            <a:schemeClr val="bg1">
              <a:lumMod val="95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203864"/>
                </a:solidFill>
                <a:latin typeface="微软雅黑" panose="020B0503020204020204" pitchFamily="34" charset="-122"/>
                <a:ea typeface="微软雅黑" panose="020B0503020204020204" pitchFamily="34" charset="-122"/>
              </a:rPr>
              <a:t>定位速度</a:t>
            </a:r>
          </a:p>
        </p:txBody>
      </p:sp>
      <p:sp>
        <p:nvSpPr>
          <p:cNvPr id="43" name="任意多边形 113">
            <a:extLst>
              <a:ext uri="{FF2B5EF4-FFF2-40B4-BE49-F238E27FC236}">
                <a16:creationId xmlns:a16="http://schemas.microsoft.com/office/drawing/2014/main" id="{28867280-64DB-A952-047B-39C3EF89259D}"/>
              </a:ext>
            </a:extLst>
          </p:cNvPr>
          <p:cNvSpPr/>
          <p:nvPr/>
        </p:nvSpPr>
        <p:spPr>
          <a:xfrm rot="16200000" flipH="1" flipV="1">
            <a:off x="7312364" y="3694401"/>
            <a:ext cx="3892731" cy="553595"/>
          </a:xfrm>
          <a:custGeom>
            <a:avLst/>
            <a:gdLst>
              <a:gd name="connsiteX0" fmla="*/ 0 w 2218171"/>
              <a:gd name="connsiteY0" fmla="*/ 0 h 1025954"/>
              <a:gd name="connsiteX1" fmla="*/ 2218171 w 2218171"/>
              <a:gd name="connsiteY1" fmla="*/ 0 h 1025954"/>
              <a:gd name="connsiteX2" fmla="*/ 2133630 w 2218171"/>
              <a:gd name="connsiteY2" fmla="*/ 4729 h 1025954"/>
              <a:gd name="connsiteX3" fmla="*/ 1407965 w 2218171"/>
              <a:gd name="connsiteY3" fmla="*/ 731558 h 1025954"/>
              <a:gd name="connsiteX4" fmla="*/ 1401622 w 2218171"/>
              <a:gd name="connsiteY4" fmla="*/ 777604 h 1025954"/>
              <a:gd name="connsiteX5" fmla="*/ 1401622 w 2218171"/>
              <a:gd name="connsiteY5" fmla="*/ 785601 h 1025954"/>
              <a:gd name="connsiteX6" fmla="*/ 1671797 w 2218171"/>
              <a:gd name="connsiteY6" fmla="*/ 785601 h 1025954"/>
              <a:gd name="connsiteX7" fmla="*/ 1109086 w 2218171"/>
              <a:gd name="connsiteY7" fmla="*/ 1025954 h 1025954"/>
              <a:gd name="connsiteX8" fmla="*/ 546374 w 2218171"/>
              <a:gd name="connsiteY8" fmla="*/ 785601 h 1025954"/>
              <a:gd name="connsiteX9" fmla="*/ 816549 w 2218171"/>
              <a:gd name="connsiteY9" fmla="*/ 785601 h 1025954"/>
              <a:gd name="connsiteX10" fmla="*/ 816549 w 2218171"/>
              <a:gd name="connsiteY10" fmla="*/ 776628 h 1025954"/>
              <a:gd name="connsiteX11" fmla="*/ 810188 w 2218171"/>
              <a:gd name="connsiteY11" fmla="*/ 730520 h 1025954"/>
              <a:gd name="connsiteX12" fmla="*/ 84523 w 2218171"/>
              <a:gd name="connsiteY12" fmla="*/ 4722 h 102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8171" h="1025954">
                <a:moveTo>
                  <a:pt x="0" y="0"/>
                </a:moveTo>
                <a:lnTo>
                  <a:pt x="2218171" y="0"/>
                </a:lnTo>
                <a:lnTo>
                  <a:pt x="2133630" y="4729"/>
                </a:lnTo>
                <a:cubicBezTo>
                  <a:pt x="1772202" y="45393"/>
                  <a:pt x="1479574" y="343880"/>
                  <a:pt x="1407965" y="731558"/>
                </a:cubicBezTo>
                <a:lnTo>
                  <a:pt x="1401622" y="777604"/>
                </a:lnTo>
                <a:lnTo>
                  <a:pt x="1401622" y="785601"/>
                </a:lnTo>
                <a:lnTo>
                  <a:pt x="1671797" y="785601"/>
                </a:lnTo>
                <a:lnTo>
                  <a:pt x="1109086" y="1025954"/>
                </a:lnTo>
                <a:lnTo>
                  <a:pt x="546374" y="785601"/>
                </a:lnTo>
                <a:lnTo>
                  <a:pt x="816549" y="785601"/>
                </a:lnTo>
                <a:lnTo>
                  <a:pt x="816549" y="776628"/>
                </a:lnTo>
                <a:lnTo>
                  <a:pt x="810188" y="730520"/>
                </a:lnTo>
                <a:cubicBezTo>
                  <a:pt x="738579" y="343391"/>
                  <a:pt x="445951" y="45327"/>
                  <a:pt x="84523" y="4722"/>
                </a:cubicBezTo>
                <a:close/>
              </a:path>
            </a:pathLst>
          </a:custGeom>
          <a:gradFill>
            <a:gsLst>
              <a:gs pos="52000">
                <a:srgbClr val="90A0CD">
                  <a:alpha val="78000"/>
                </a:srgbClr>
              </a:gs>
              <a:gs pos="0">
                <a:srgbClr val="004B8C"/>
              </a:gs>
              <a:gs pos="100000">
                <a:schemeClr val="bg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7103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3419B-7232-A201-9DD7-E5BA7F61E3D5}"/>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BFC898EE-D7BA-C8C5-559F-0ED5C65F95C8}"/>
              </a:ext>
            </a:extLst>
          </p:cNvPr>
          <p:cNvSpPr>
            <a:spLocks noGrp="1"/>
          </p:cNvSpPr>
          <p:nvPr>
            <p:ph type="title"/>
          </p:nvPr>
        </p:nvSpPr>
        <p:spPr>
          <a:xfrm>
            <a:off x="614680" y="203200"/>
            <a:ext cx="6148070" cy="730249"/>
          </a:xfrm>
        </p:spPr>
        <p:txBody>
          <a:bodyPr/>
          <a:lstStyle/>
          <a:p>
            <a:r>
              <a:rPr lang="zh-CN" altLang="en-US" dirty="0"/>
              <a:t>导航与定位的应用</a:t>
            </a:r>
          </a:p>
        </p:txBody>
      </p:sp>
      <p:sp>
        <p:nvSpPr>
          <p:cNvPr id="19" name="灯片编号占位符 2">
            <a:extLst>
              <a:ext uri="{FF2B5EF4-FFF2-40B4-BE49-F238E27FC236}">
                <a16:creationId xmlns:a16="http://schemas.microsoft.com/office/drawing/2014/main" id="{4ECA94BA-4210-C1E5-AA97-7D52844209C1}"/>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a:t>
            </a:fld>
            <a:r>
              <a:rPr lang="en-US" altLang="zh-CN" dirty="0">
                <a:solidFill>
                  <a:schemeClr val="accent1">
                    <a:lumMod val="50000"/>
                  </a:schemeClr>
                </a:solidFill>
              </a:rPr>
              <a:t>/30</a:t>
            </a:r>
            <a:endParaRPr lang="zh-CN" altLang="en-US" dirty="0">
              <a:solidFill>
                <a:schemeClr val="accent1">
                  <a:lumMod val="50000"/>
                </a:schemeClr>
              </a:solidFill>
            </a:endParaRPr>
          </a:p>
        </p:txBody>
      </p:sp>
      <p:graphicFrame>
        <p:nvGraphicFramePr>
          <p:cNvPr id="10" name="表格 9">
            <a:extLst>
              <a:ext uri="{FF2B5EF4-FFF2-40B4-BE49-F238E27FC236}">
                <a16:creationId xmlns:a16="http://schemas.microsoft.com/office/drawing/2014/main" id="{764D28D2-3F00-78C6-C36B-2821CF151F40}"/>
              </a:ext>
            </a:extLst>
          </p:cNvPr>
          <p:cNvGraphicFramePr>
            <a:graphicFrameLocks noGrp="1"/>
          </p:cNvGraphicFramePr>
          <p:nvPr>
            <p:extLst>
              <p:ext uri="{D42A27DB-BD31-4B8C-83A1-F6EECF244321}">
                <p14:modId xmlns:p14="http://schemas.microsoft.com/office/powerpoint/2010/main" val="3798521830"/>
              </p:ext>
            </p:extLst>
          </p:nvPr>
        </p:nvGraphicFramePr>
        <p:xfrm>
          <a:off x="405131" y="1411622"/>
          <a:ext cx="11381739" cy="4750860"/>
        </p:xfrm>
        <a:graphic>
          <a:graphicData uri="http://schemas.openxmlformats.org/drawingml/2006/table">
            <a:tbl>
              <a:tblPr firstRow="1" bandRow="1">
                <a:tableStyleId>{5C22544A-7EE6-4342-B048-85BDC9FD1C3A}</a:tableStyleId>
              </a:tblPr>
              <a:tblGrid>
                <a:gridCol w="3793913">
                  <a:extLst>
                    <a:ext uri="{9D8B030D-6E8A-4147-A177-3AD203B41FA5}">
                      <a16:colId xmlns:a16="http://schemas.microsoft.com/office/drawing/2014/main" val="722204449"/>
                    </a:ext>
                  </a:extLst>
                </a:gridCol>
                <a:gridCol w="3793913">
                  <a:extLst>
                    <a:ext uri="{9D8B030D-6E8A-4147-A177-3AD203B41FA5}">
                      <a16:colId xmlns:a16="http://schemas.microsoft.com/office/drawing/2014/main" val="781750247"/>
                    </a:ext>
                  </a:extLst>
                </a:gridCol>
                <a:gridCol w="3793913">
                  <a:extLst>
                    <a:ext uri="{9D8B030D-6E8A-4147-A177-3AD203B41FA5}">
                      <a16:colId xmlns:a16="http://schemas.microsoft.com/office/drawing/2014/main" val="4163293543"/>
                    </a:ext>
                  </a:extLst>
                </a:gridCol>
              </a:tblGrid>
              <a:tr h="475086">
                <a:tc>
                  <a:txBody>
                    <a:bodyPr/>
                    <a:lstStyle/>
                    <a:p>
                      <a:pPr algn="ctr"/>
                      <a:r>
                        <a:rPr lang="zh-CN" altLang="en-US" sz="2400" b="1" i="0" kern="1200" dirty="0">
                          <a:solidFill>
                            <a:schemeClr val="lt1"/>
                          </a:solidFill>
                          <a:effectLst/>
                          <a:latin typeface="微软雅黑" panose="020B0503020204020204" pitchFamily="34" charset="-122"/>
                          <a:ea typeface="微软雅黑" panose="020B0503020204020204" pitchFamily="34" charset="-122"/>
                          <a:cs typeface="Times New Roman" panose="02020603050405020304" pitchFamily="18" charset="0"/>
                        </a:rPr>
                        <a:t>​​军事国防</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solidFill>
                      <a:srgbClr val="203864"/>
                    </a:solidFill>
                  </a:tcPr>
                </a:tc>
                <a:tc>
                  <a:txBody>
                    <a:bodyPr/>
                    <a:lstStyle/>
                    <a:p>
                      <a:pPr algn="ctr"/>
                      <a:r>
                        <a:rPr lang="zh-CN" altLang="en-US" sz="2400" b="1" i="0" kern="1200" dirty="0">
                          <a:solidFill>
                            <a:schemeClr val="lt1"/>
                          </a:solidFill>
                          <a:effectLst/>
                          <a:latin typeface="微软雅黑" panose="020B0503020204020204" pitchFamily="34" charset="-122"/>
                          <a:ea typeface="微软雅黑" panose="020B0503020204020204" pitchFamily="34" charset="-122"/>
                          <a:cs typeface="Times New Roman" panose="02020603050405020304" pitchFamily="18" charset="0"/>
                        </a:rPr>
                        <a:t>民用交通</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solidFill>
                      <a:srgbClr val="203864"/>
                    </a:solidFill>
                  </a:tcPr>
                </a:tc>
                <a:tc>
                  <a:txBody>
                    <a:bodyPr/>
                    <a:lstStyle/>
                    <a:p>
                      <a:pPr algn="ctr"/>
                      <a:r>
                        <a:rPr lang="zh-CN" altLang="en-US" sz="2400" b="1" i="0" kern="1200" dirty="0">
                          <a:solidFill>
                            <a:schemeClr val="lt1"/>
                          </a:solidFill>
                          <a:effectLst/>
                          <a:latin typeface="微软雅黑" panose="020B0503020204020204" pitchFamily="34" charset="-122"/>
                          <a:ea typeface="微软雅黑" panose="020B0503020204020204" pitchFamily="34" charset="-122"/>
                          <a:cs typeface="Times New Roman" panose="02020603050405020304" pitchFamily="18" charset="0"/>
                        </a:rPr>
                        <a:t>​​工业能源​</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solidFill>
                      <a:srgbClr val="203864"/>
                    </a:solidFill>
                  </a:tcPr>
                </a:tc>
                <a:extLst>
                  <a:ext uri="{0D108BD9-81ED-4DB2-BD59-A6C34878D82A}">
                    <a16:rowId xmlns:a16="http://schemas.microsoft.com/office/drawing/2014/main" val="2669602637"/>
                  </a:ext>
                </a:extLst>
              </a:tr>
              <a:tr h="475086">
                <a:tc>
                  <a:txBody>
                    <a:bodyPr/>
                    <a:lstStyle/>
                    <a:p>
                      <a:pPr algn="ctr"/>
                      <a:r>
                        <a:rPr lang="zh-CN" altLang="en-US" sz="2400" b="0" i="0" kern="1200" dirty="0">
                          <a:solidFill>
                            <a:schemeClr val="dk1"/>
                          </a:solidFill>
                          <a:effectLst/>
                          <a:latin typeface="微软雅黑" panose="020B0503020204020204" pitchFamily="34" charset="-122"/>
                          <a:ea typeface="微软雅黑" panose="020B0503020204020204" pitchFamily="34" charset="-122"/>
                          <a:cs typeface="+mn-cs"/>
                        </a:rPr>
                        <a:t>导弹制导</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0" i="0" kern="1200" dirty="0">
                          <a:solidFill>
                            <a:schemeClr val="dk1"/>
                          </a:solidFill>
                          <a:effectLst/>
                          <a:latin typeface="微软雅黑" panose="020B0503020204020204" pitchFamily="34" charset="-122"/>
                          <a:ea typeface="微软雅黑" panose="020B0503020204020204" pitchFamily="34" charset="-122"/>
                          <a:cs typeface="+mn-cs"/>
                        </a:rPr>
                        <a:t>车道导航</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0" i="0" kern="1200" dirty="0">
                          <a:solidFill>
                            <a:schemeClr val="dk1"/>
                          </a:solidFill>
                          <a:effectLst/>
                          <a:latin typeface="微软雅黑" panose="020B0503020204020204" pitchFamily="34" charset="-122"/>
                          <a:ea typeface="微软雅黑" panose="020B0503020204020204" pitchFamily="34" charset="-122"/>
                          <a:cs typeface="+mn-cs"/>
                        </a:rPr>
                        <a:t>港口</a:t>
                      </a:r>
                      <a:r>
                        <a:rPr lang="en-US" altLang="zh-CN" sz="2400" b="0" i="0" kern="1200" dirty="0">
                          <a:solidFill>
                            <a:schemeClr val="dk1"/>
                          </a:solidFill>
                          <a:effectLst/>
                          <a:latin typeface="微软雅黑" panose="020B0503020204020204" pitchFamily="34" charset="-122"/>
                          <a:ea typeface="微软雅黑" panose="020B0503020204020204" pitchFamily="34" charset="-122"/>
                          <a:cs typeface="+mn-cs"/>
                        </a:rPr>
                        <a:t>AGV</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030137594"/>
                  </a:ext>
                </a:extLst>
              </a:tr>
              <a:tr h="475086">
                <a:tc>
                  <a:txBody>
                    <a:bodyPr/>
                    <a:lstStyle/>
                    <a:p>
                      <a:pPr algn="ctr"/>
                      <a:r>
                        <a:rPr lang="zh-CN" altLang="en-US" sz="2400" b="0" i="0" kern="1200" dirty="0">
                          <a:solidFill>
                            <a:schemeClr val="dk1"/>
                          </a:solidFill>
                          <a:effectLst/>
                          <a:latin typeface="微软雅黑" panose="020B0503020204020204" pitchFamily="34" charset="-122"/>
                          <a:ea typeface="微软雅黑" panose="020B0503020204020204" pitchFamily="34" charset="-122"/>
                          <a:cs typeface="+mn-cs"/>
                        </a:rPr>
                        <a:t>潜艇导航</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0" i="0" kern="1200" dirty="0">
                          <a:solidFill>
                            <a:schemeClr val="dk1"/>
                          </a:solidFill>
                          <a:effectLst/>
                          <a:latin typeface="微软雅黑" panose="020B0503020204020204" pitchFamily="34" charset="-122"/>
                          <a:ea typeface="微软雅黑" panose="020B0503020204020204" pitchFamily="34" charset="-122"/>
                          <a:cs typeface="+mn-cs"/>
                        </a:rPr>
                        <a:t>共享单车</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0" i="0" kern="1200" dirty="0">
                          <a:solidFill>
                            <a:schemeClr val="dk1"/>
                          </a:solidFill>
                          <a:effectLst/>
                          <a:latin typeface="微软雅黑" panose="020B0503020204020204" pitchFamily="34" charset="-122"/>
                          <a:ea typeface="微软雅黑" panose="020B0503020204020204" pitchFamily="34" charset="-122"/>
                          <a:cs typeface="+mn-cs"/>
                        </a:rPr>
                        <a:t>矿山卡车</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629451168"/>
                  </a:ext>
                </a:extLst>
              </a:tr>
              <a:tr h="475086">
                <a:tc>
                  <a:txBody>
                    <a:bodyPr/>
                    <a:lstStyle/>
                    <a:p>
                      <a:pPr algn="ctr"/>
                      <a:r>
                        <a:rPr lang="zh-CN" altLang="en-US" sz="2400" b="0" i="0" kern="1200" dirty="0">
                          <a:solidFill>
                            <a:schemeClr val="dk1"/>
                          </a:solidFill>
                          <a:effectLst/>
                          <a:latin typeface="微软雅黑" panose="020B0503020204020204" pitchFamily="34" charset="-122"/>
                          <a:ea typeface="微软雅黑" panose="020B0503020204020204" pitchFamily="34" charset="-122"/>
                          <a:cs typeface="+mn-cs"/>
                        </a:rPr>
                        <a:t>单兵定位</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0" i="0" kern="1200" dirty="0">
                          <a:solidFill>
                            <a:schemeClr val="dk1"/>
                          </a:solidFill>
                          <a:effectLst/>
                          <a:latin typeface="微软雅黑" panose="020B0503020204020204" pitchFamily="34" charset="-122"/>
                          <a:ea typeface="微软雅黑" panose="020B0503020204020204" pitchFamily="34" charset="-122"/>
                          <a:cs typeface="+mn-cs"/>
                        </a:rPr>
                        <a:t>航空进近</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400" b="0" i="0" kern="1200" dirty="0">
                          <a:solidFill>
                            <a:schemeClr val="dk1"/>
                          </a:solidFill>
                          <a:effectLst/>
                          <a:latin typeface="微软雅黑" panose="020B0503020204020204" pitchFamily="34" charset="-122"/>
                          <a:ea typeface="微软雅黑" panose="020B0503020204020204" pitchFamily="34" charset="-122"/>
                          <a:cs typeface="+mn-cs"/>
                        </a:rPr>
                        <a:t>油管巡检</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752204823"/>
                  </a:ext>
                </a:extLst>
              </a:tr>
              <a:tr h="475086">
                <a:tc>
                  <a:txBody>
                    <a:bodyPr/>
                    <a:lstStyle/>
                    <a:p>
                      <a:pPr algn="ct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557425887"/>
                  </a:ext>
                </a:extLst>
              </a:tr>
              <a:tr h="475086">
                <a:tc>
                  <a:txBody>
                    <a:bodyPr/>
                    <a:lstStyle/>
                    <a:p>
                      <a:pPr algn="ctr"/>
                      <a:r>
                        <a:rPr lang="zh-CN" altLang="en-US" sz="2400" b="0" i="0" kern="12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i="0" kern="12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​科研极地​</a:t>
                      </a:r>
                      <a:endPar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solidFill>
                      <a:srgbClr val="203864"/>
                    </a:solidFill>
                  </a:tcPr>
                </a:tc>
                <a:tc>
                  <a:txBody>
                    <a:bodyPr/>
                    <a:lstStyle/>
                    <a:p>
                      <a:pPr algn="ctr"/>
                      <a:r>
                        <a:rPr lang="zh-CN" altLang="en-US" sz="2400" b="0" i="0" kern="12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i="0" kern="12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​消费电子​</a:t>
                      </a:r>
                      <a:endPar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solidFill>
                      <a:srgbClr val="203864"/>
                    </a:solidFill>
                  </a:tcPr>
                </a:tc>
                <a:tc>
                  <a:txBody>
                    <a:bodyPr/>
                    <a:lstStyle/>
                    <a:p>
                      <a:pPr algn="ctr"/>
                      <a:r>
                        <a:rPr lang="zh-CN" altLang="en-US" sz="2400" b="0" i="0" kern="12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i="0" kern="12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​医疗安全</a:t>
                      </a:r>
                      <a:endParaRPr lang="zh-CN" altLang="en-US" sz="24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solidFill>
                      <a:srgbClr val="203864"/>
                    </a:solidFill>
                  </a:tcPr>
                </a:tc>
                <a:extLst>
                  <a:ext uri="{0D108BD9-81ED-4DB2-BD59-A6C34878D82A}">
                    <a16:rowId xmlns:a16="http://schemas.microsoft.com/office/drawing/2014/main" val="415107817"/>
                  </a:ext>
                </a:extLst>
              </a:tr>
              <a:tr h="475086">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极地科考</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CN" sz="2000" b="0" i="0" kern="1200" dirty="0">
                          <a:solidFill>
                            <a:schemeClr val="dk1"/>
                          </a:solidFill>
                          <a:effectLst/>
                          <a:latin typeface="微软雅黑" panose="020B0503020204020204" pitchFamily="34" charset="-122"/>
                          <a:ea typeface="微软雅黑" panose="020B0503020204020204" pitchFamily="34" charset="-122"/>
                          <a:cs typeface="+mn-cs"/>
                        </a:rPr>
                        <a:t>AR</a:t>
                      </a: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游戏</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机器人手术</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782870757"/>
                  </a:ext>
                </a:extLst>
              </a:tr>
              <a:tr h="475086">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深海探测</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智能家居</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消防定位</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2503977349"/>
                  </a:ext>
                </a:extLst>
              </a:tr>
              <a:tr h="475086">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火山监测</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航拍</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zh-CN" altLang="en-US" sz="2000" b="0" i="0" kern="1200" dirty="0">
                          <a:solidFill>
                            <a:schemeClr val="dk1"/>
                          </a:solidFill>
                          <a:effectLst/>
                          <a:latin typeface="微软雅黑" panose="020B0503020204020204" pitchFamily="34" charset="-122"/>
                          <a:ea typeface="微软雅黑" panose="020B0503020204020204" pitchFamily="34" charset="-122"/>
                          <a:cs typeface="+mn-cs"/>
                        </a:rPr>
                        <a:t>冷链追踪</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058943229"/>
                  </a:ext>
                </a:extLst>
              </a:tr>
              <a:tr h="475086">
                <a:tc>
                  <a:txBody>
                    <a:bodyPr/>
                    <a:lstStyle/>
                    <a:p>
                      <a:pPr algn="ct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123546404"/>
                  </a:ext>
                </a:extLst>
              </a:tr>
            </a:tbl>
          </a:graphicData>
        </a:graphic>
      </p:graphicFrame>
      <p:sp>
        <p:nvSpPr>
          <p:cNvPr id="14" name="标题 15">
            <a:extLst>
              <a:ext uri="{FF2B5EF4-FFF2-40B4-BE49-F238E27FC236}">
                <a16:creationId xmlns:a16="http://schemas.microsoft.com/office/drawing/2014/main" id="{C469651A-E6EC-4057-4894-C59E4D8DD2DE}"/>
              </a:ext>
            </a:extLst>
          </p:cNvPr>
          <p:cNvSpPr txBox="1">
            <a:spLocks/>
          </p:cNvSpPr>
          <p:nvPr/>
        </p:nvSpPr>
        <p:spPr>
          <a:xfrm>
            <a:off x="405130" y="681373"/>
            <a:ext cx="11101070" cy="1100507"/>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endParaRPr lang="en-US" altLang="zh-CN" b="1" dirty="0">
              <a:solidFill>
                <a:srgbClr val="20386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3606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B4FAF01B-81CC-846D-A4CE-9F4C6F3DAA7C}"/>
              </a:ext>
            </a:extLst>
          </p:cNvPr>
          <p:cNvSpPr/>
          <p:nvPr/>
        </p:nvSpPr>
        <p:spPr>
          <a:xfrm>
            <a:off x="7251350" y="4456487"/>
            <a:ext cx="4110446" cy="212719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1DAD431-5DF3-C3BC-747C-121D9FD8E4C3}"/>
              </a:ext>
            </a:extLst>
          </p:cNvPr>
          <p:cNvPicPr>
            <a:picLocks noChangeAspect="1"/>
          </p:cNvPicPr>
          <p:nvPr/>
        </p:nvPicPr>
        <p:blipFill>
          <a:blip r:embed="rId3"/>
          <a:srcRect t="5211" b="17400"/>
          <a:stretch>
            <a:fillRect/>
          </a:stretch>
        </p:blipFill>
        <p:spPr>
          <a:xfrm>
            <a:off x="6055101" y="1790037"/>
            <a:ext cx="5297986" cy="2306276"/>
          </a:xfrm>
          <a:prstGeom prst="rect">
            <a:avLst/>
          </a:prstGeom>
        </p:spPr>
      </p:pic>
      <p:sp>
        <p:nvSpPr>
          <p:cNvPr id="2" name="标题 1">
            <a:extLst>
              <a:ext uri="{FF2B5EF4-FFF2-40B4-BE49-F238E27FC236}">
                <a16:creationId xmlns:a16="http://schemas.microsoft.com/office/drawing/2014/main" id="{0893AF1F-D0D1-4AA9-A7FC-ED78F410E388}"/>
              </a:ext>
            </a:extLst>
          </p:cNvPr>
          <p:cNvSpPr>
            <a:spLocks noGrp="1"/>
          </p:cNvSpPr>
          <p:nvPr>
            <p:ph type="title"/>
          </p:nvPr>
        </p:nvSpPr>
        <p:spPr>
          <a:xfrm>
            <a:off x="614680" y="203200"/>
            <a:ext cx="7418070" cy="730249"/>
          </a:xfrm>
          <a:prstGeom prst="rect">
            <a:avLst/>
          </a:prstGeom>
        </p:spPr>
        <p:txBody>
          <a:bodyPr>
            <a:noAutofit/>
          </a:bodyPr>
          <a:lstStyle/>
          <a:p>
            <a:r>
              <a:rPr lang="zh-CN" altLang="en-US" dirty="0"/>
              <a:t>探讨</a:t>
            </a:r>
          </a:p>
        </p:txBody>
      </p:sp>
      <p:sp>
        <p:nvSpPr>
          <p:cNvPr id="173" name="灯片编号占位符 2">
            <a:extLst>
              <a:ext uri="{FF2B5EF4-FFF2-40B4-BE49-F238E27FC236}">
                <a16:creationId xmlns:a16="http://schemas.microsoft.com/office/drawing/2014/main" id="{3FEE21D7-68B8-4B44-AB48-A10A0A56EDE2}"/>
              </a:ext>
            </a:extLst>
          </p:cNvPr>
          <p:cNvSpPr txBox="1">
            <a:spLocks/>
          </p:cNvSpPr>
          <p:nvPr/>
        </p:nvSpPr>
        <p:spPr>
          <a:xfrm>
            <a:off x="9360000" y="648000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B3F8C3-4D34-464E-BB5A-60724E4C6E9F}" type="slidenum">
              <a:rPr lang="zh-CN" altLang="en-US" smtClean="0">
                <a:solidFill>
                  <a:schemeClr val="accent1">
                    <a:lumMod val="50000"/>
                  </a:schemeClr>
                </a:solidFill>
              </a:rPr>
              <a:pPr/>
              <a:t>30</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5" name="文本框 4">
            <a:extLst>
              <a:ext uri="{FF2B5EF4-FFF2-40B4-BE49-F238E27FC236}">
                <a16:creationId xmlns:a16="http://schemas.microsoft.com/office/drawing/2014/main" id="{997E2EFC-DDA5-B872-D0DB-20192DCC10A4}"/>
              </a:ext>
            </a:extLst>
          </p:cNvPr>
          <p:cNvSpPr txBox="1"/>
          <p:nvPr/>
        </p:nvSpPr>
        <p:spPr>
          <a:xfrm>
            <a:off x="254263" y="1177982"/>
            <a:ext cx="9926057" cy="411203"/>
          </a:xfrm>
          <a:prstGeom prst="rect">
            <a:avLst/>
          </a:prstGeom>
          <a:noFill/>
        </p:spPr>
        <p:txBody>
          <a:bodyPr wrap="square">
            <a:spAutoFit/>
          </a:bodyPr>
          <a:lstStyle/>
          <a:p>
            <a:pPr>
              <a:lnSpc>
                <a:spcPts val="2250"/>
              </a:lnSpc>
              <a:spcBef>
                <a:spcPts val="1800"/>
              </a:spcBef>
              <a:spcAft>
                <a:spcPts val="600"/>
              </a:spcAft>
            </a:pPr>
            <a:r>
              <a:rPr lang="zh-CN" altLang="en-US" sz="3200" b="1" dirty="0">
                <a:solidFill>
                  <a:srgbClr val="203864"/>
                </a:solidFill>
                <a:latin typeface="微软雅黑" panose="020B0503020204020204" pitchFamily="34" charset="-122"/>
                <a:ea typeface="微软雅黑" panose="020B0503020204020204" pitchFamily="34" charset="-122"/>
              </a:rPr>
              <a:t>多种定位系统融合：</a:t>
            </a:r>
            <a:r>
              <a:rPr lang="en-US" altLang="zh-CN" sz="3200" b="1" dirty="0">
                <a:solidFill>
                  <a:srgbClr val="C00000"/>
                </a:solidFill>
                <a:latin typeface="微软雅黑" panose="020B0503020204020204" pitchFamily="34" charset="-122"/>
                <a:ea typeface="微软雅黑" panose="020B0503020204020204" pitchFamily="34" charset="-122"/>
              </a:rPr>
              <a:t>GNSS +</a:t>
            </a:r>
            <a:r>
              <a:rPr lang="zh-CN" altLang="en-US" sz="3200" b="1" dirty="0">
                <a:solidFill>
                  <a:srgbClr val="C00000"/>
                </a:solidFill>
                <a:latin typeface="微软雅黑" panose="020B0503020204020204" pitchFamily="34" charset="-122"/>
                <a:ea typeface="微软雅黑" panose="020B0503020204020204" pitchFamily="34" charset="-122"/>
              </a:rPr>
              <a:t>电磁孪生定位系统</a:t>
            </a:r>
            <a:r>
              <a:rPr lang="en-US" altLang="zh-CN" sz="3200" b="1" dirty="0">
                <a:solidFill>
                  <a:srgbClr val="C00000"/>
                </a:solidFill>
                <a:latin typeface="微软雅黑" panose="020B0503020204020204" pitchFamily="34" charset="-122"/>
                <a:ea typeface="微软雅黑" panose="020B0503020204020204" pitchFamily="34" charset="-122"/>
              </a:rPr>
              <a:t>+INS</a:t>
            </a:r>
          </a:p>
        </p:txBody>
      </p:sp>
      <p:sp>
        <p:nvSpPr>
          <p:cNvPr id="8" name="文本框 7">
            <a:extLst>
              <a:ext uri="{FF2B5EF4-FFF2-40B4-BE49-F238E27FC236}">
                <a16:creationId xmlns:a16="http://schemas.microsoft.com/office/drawing/2014/main" id="{4BD4FF43-9D41-D83B-884F-472EC5F95921}"/>
              </a:ext>
            </a:extLst>
          </p:cNvPr>
          <p:cNvSpPr txBox="1"/>
          <p:nvPr/>
        </p:nvSpPr>
        <p:spPr>
          <a:xfrm>
            <a:off x="254263" y="2037873"/>
            <a:ext cx="6096000" cy="1689052"/>
          </a:xfrm>
          <a:prstGeom prst="rect">
            <a:avLst/>
          </a:prstGeom>
          <a:noFill/>
        </p:spPr>
        <p:txBody>
          <a:bodyPr wrap="square">
            <a:spAutoFit/>
          </a:bodyPr>
          <a:lstStyle/>
          <a:p>
            <a:pPr marL="742950" lvl="1" indent="-285750" algn="just">
              <a:lnSpc>
                <a:spcPct val="150000"/>
              </a:lnSpc>
              <a:buFont typeface="Wingdings" panose="05000000000000000000" pitchFamily="2" charset="2"/>
              <a:buChar char="n"/>
            </a:pPr>
            <a:r>
              <a:rPr lang="en-US" altLang="zh-CN" sz="2400" b="1" dirty="0">
                <a:solidFill>
                  <a:srgbClr val="203864"/>
                </a:solidFill>
                <a:latin typeface="微软雅黑" panose="020B0503020204020204" pitchFamily="34" charset="-122"/>
                <a:ea typeface="微软雅黑" panose="020B0503020204020204" pitchFamily="34" charset="-122"/>
              </a:rPr>
              <a:t>GNSS</a:t>
            </a:r>
            <a:r>
              <a:rPr lang="zh-CN" altLang="en-US" sz="2400" b="1" dirty="0">
                <a:solidFill>
                  <a:srgbClr val="203864"/>
                </a:solidFill>
                <a:latin typeface="微软雅黑" panose="020B0503020204020204" pitchFamily="34" charset="-122"/>
                <a:ea typeface="微软雅黑" panose="020B0503020204020204" pitchFamily="34" charset="-122"/>
              </a:rPr>
              <a:t>：提供基本定位信息</a:t>
            </a:r>
            <a:endParaRPr lang="en-US" altLang="zh-CN" sz="24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电磁孪生定位：补偿多径效应</a:t>
            </a:r>
            <a:endParaRPr lang="en-US" altLang="zh-CN" sz="24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惯性导航：补偿短期抖动</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C230D4D5-F3F5-8808-8136-D9E61BB9A9BC}"/>
              </a:ext>
            </a:extLst>
          </p:cNvPr>
          <p:cNvPicPr>
            <a:picLocks noChangeAspect="1"/>
          </p:cNvPicPr>
          <p:nvPr/>
        </p:nvPicPr>
        <p:blipFill>
          <a:blip r:embed="rId4"/>
          <a:stretch>
            <a:fillRect/>
          </a:stretch>
        </p:blipFill>
        <p:spPr>
          <a:xfrm>
            <a:off x="9412254" y="4682960"/>
            <a:ext cx="1743610" cy="1419395"/>
          </a:xfrm>
          <a:prstGeom prst="rect">
            <a:avLst/>
          </a:prstGeom>
        </p:spPr>
      </p:pic>
      <p:pic>
        <p:nvPicPr>
          <p:cNvPr id="16" name="图片 15">
            <a:extLst>
              <a:ext uri="{FF2B5EF4-FFF2-40B4-BE49-F238E27FC236}">
                <a16:creationId xmlns:a16="http://schemas.microsoft.com/office/drawing/2014/main" id="{3E76F3CD-365C-C605-35D4-8D7F8EC58974}"/>
              </a:ext>
            </a:extLst>
          </p:cNvPr>
          <p:cNvPicPr>
            <a:picLocks noChangeAspect="1"/>
          </p:cNvPicPr>
          <p:nvPr/>
        </p:nvPicPr>
        <p:blipFill>
          <a:blip r:embed="rId5"/>
          <a:stretch>
            <a:fillRect/>
          </a:stretch>
        </p:blipFill>
        <p:spPr>
          <a:xfrm>
            <a:off x="7493340" y="4682961"/>
            <a:ext cx="1745116" cy="1419396"/>
          </a:xfrm>
          <a:prstGeom prst="rect">
            <a:avLst/>
          </a:prstGeom>
        </p:spPr>
      </p:pic>
      <p:sp>
        <p:nvSpPr>
          <p:cNvPr id="18" name="矩形 17">
            <a:extLst>
              <a:ext uri="{FF2B5EF4-FFF2-40B4-BE49-F238E27FC236}">
                <a16:creationId xmlns:a16="http://schemas.microsoft.com/office/drawing/2014/main" id="{F3BFF1F0-13E4-19AE-4744-5A0CFE4258CA}"/>
              </a:ext>
            </a:extLst>
          </p:cNvPr>
          <p:cNvSpPr/>
          <p:nvPr/>
        </p:nvSpPr>
        <p:spPr>
          <a:xfrm>
            <a:off x="666934" y="4456486"/>
            <a:ext cx="3241618" cy="212719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1B16718-1978-F15F-2484-6E46B6447077}"/>
              </a:ext>
            </a:extLst>
          </p:cNvPr>
          <p:cNvSpPr/>
          <p:nvPr/>
        </p:nvSpPr>
        <p:spPr>
          <a:xfrm>
            <a:off x="4565412" y="4456486"/>
            <a:ext cx="2136930" cy="212719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57052A7-A6D2-8E04-B10F-572AB503B059}"/>
              </a:ext>
            </a:extLst>
          </p:cNvPr>
          <p:cNvSpPr txBox="1"/>
          <p:nvPr/>
        </p:nvSpPr>
        <p:spPr>
          <a:xfrm>
            <a:off x="8040654" y="6096968"/>
            <a:ext cx="2743200" cy="458908"/>
          </a:xfrm>
          <a:prstGeom prst="rect">
            <a:avLst/>
          </a:prstGeom>
          <a:noFill/>
        </p:spPr>
        <p:txBody>
          <a:bodyPr wrap="square">
            <a:spAutoFit/>
          </a:bodyPr>
          <a:lstStyle/>
          <a:p>
            <a:pPr lvl="1">
              <a:lnSpc>
                <a:spcPct val="150000"/>
              </a:lnSpc>
            </a:pPr>
            <a:r>
              <a:rPr lang="zh-CN" altLang="en-US" sz="1800" b="1" dirty="0">
                <a:solidFill>
                  <a:srgbClr val="203864"/>
                </a:solidFill>
                <a:latin typeface="微软雅黑" panose="020B0503020204020204" pitchFamily="34" charset="-122"/>
                <a:ea typeface="微软雅黑" panose="020B0503020204020204" pitchFamily="34" charset="-122"/>
              </a:rPr>
              <a:t>惯性导航系统</a:t>
            </a:r>
            <a:r>
              <a:rPr lang="en-US" altLang="zh-CN" sz="1800" b="1" dirty="0">
                <a:solidFill>
                  <a:srgbClr val="203864"/>
                </a:solidFill>
                <a:latin typeface="微软雅黑" panose="020B0503020204020204" pitchFamily="34" charset="-122"/>
                <a:ea typeface="微软雅黑" panose="020B0503020204020204" pitchFamily="34" charset="-122"/>
              </a:rPr>
              <a:t>(INS)</a:t>
            </a:r>
          </a:p>
        </p:txBody>
      </p:sp>
      <p:sp>
        <p:nvSpPr>
          <p:cNvPr id="23" name="文本框 22">
            <a:extLst>
              <a:ext uri="{FF2B5EF4-FFF2-40B4-BE49-F238E27FC236}">
                <a16:creationId xmlns:a16="http://schemas.microsoft.com/office/drawing/2014/main" id="{A8690972-EBB2-35C4-4026-B4022ECDE1B0}"/>
              </a:ext>
            </a:extLst>
          </p:cNvPr>
          <p:cNvSpPr txBox="1"/>
          <p:nvPr/>
        </p:nvSpPr>
        <p:spPr>
          <a:xfrm>
            <a:off x="4082350" y="5258472"/>
            <a:ext cx="529777" cy="523220"/>
          </a:xfrm>
          <a:prstGeom prst="rect">
            <a:avLst/>
          </a:prstGeom>
          <a:noFill/>
        </p:spPr>
        <p:txBody>
          <a:bodyPr wrap="squar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a:t>
            </a:r>
            <a:endParaRPr lang="zh-CN" altLang="en-US" sz="2800" dirty="0"/>
          </a:p>
        </p:txBody>
      </p:sp>
      <p:sp>
        <p:nvSpPr>
          <p:cNvPr id="24" name="文本框 23">
            <a:extLst>
              <a:ext uri="{FF2B5EF4-FFF2-40B4-BE49-F238E27FC236}">
                <a16:creationId xmlns:a16="http://schemas.microsoft.com/office/drawing/2014/main" id="{FEE8CF66-6D9D-728E-C394-8A5272856606}"/>
              </a:ext>
            </a:extLst>
          </p:cNvPr>
          <p:cNvSpPr txBox="1"/>
          <p:nvPr/>
        </p:nvSpPr>
        <p:spPr>
          <a:xfrm>
            <a:off x="6737895" y="5258472"/>
            <a:ext cx="529777" cy="523220"/>
          </a:xfrm>
          <a:prstGeom prst="rect">
            <a:avLst/>
          </a:prstGeom>
          <a:noFill/>
        </p:spPr>
        <p:txBody>
          <a:bodyPr wrap="square">
            <a:spAutoFit/>
          </a:bodyPr>
          <a:lstStyle/>
          <a:p>
            <a:r>
              <a:rPr lang="en-US" altLang="zh-CN" sz="2800" b="1" dirty="0">
                <a:solidFill>
                  <a:srgbClr val="C00000"/>
                </a:solidFill>
                <a:latin typeface="微软雅黑" panose="020B0503020204020204" pitchFamily="34" charset="-122"/>
                <a:ea typeface="微软雅黑" panose="020B0503020204020204" pitchFamily="34" charset="-122"/>
              </a:rPr>
              <a:t>+</a:t>
            </a:r>
            <a:endParaRPr lang="zh-CN" altLang="en-US" sz="2800" dirty="0"/>
          </a:p>
        </p:txBody>
      </p:sp>
      <p:pic>
        <p:nvPicPr>
          <p:cNvPr id="25" name="图片 24">
            <a:extLst>
              <a:ext uri="{FF2B5EF4-FFF2-40B4-BE49-F238E27FC236}">
                <a16:creationId xmlns:a16="http://schemas.microsoft.com/office/drawing/2014/main" id="{AE95CE39-E204-C08B-374B-61CE5DAB97B6}"/>
              </a:ext>
            </a:extLst>
          </p:cNvPr>
          <p:cNvPicPr>
            <a:picLocks noChangeAspect="1"/>
          </p:cNvPicPr>
          <p:nvPr/>
        </p:nvPicPr>
        <p:blipFill>
          <a:blip r:embed="rId6"/>
          <a:stretch>
            <a:fillRect/>
          </a:stretch>
        </p:blipFill>
        <p:spPr>
          <a:xfrm>
            <a:off x="4798518" y="4545001"/>
            <a:ext cx="1659174" cy="1608726"/>
          </a:xfrm>
          <a:prstGeom prst="rect">
            <a:avLst/>
          </a:prstGeom>
        </p:spPr>
      </p:pic>
      <p:sp>
        <p:nvSpPr>
          <p:cNvPr id="26" name="文本框 25">
            <a:extLst>
              <a:ext uri="{FF2B5EF4-FFF2-40B4-BE49-F238E27FC236}">
                <a16:creationId xmlns:a16="http://schemas.microsoft.com/office/drawing/2014/main" id="{890D5CDF-9A48-5E40-8D11-5126626F59D8}"/>
              </a:ext>
            </a:extLst>
          </p:cNvPr>
          <p:cNvSpPr txBox="1"/>
          <p:nvPr/>
        </p:nvSpPr>
        <p:spPr>
          <a:xfrm>
            <a:off x="4160974" y="6096968"/>
            <a:ext cx="2640481" cy="458908"/>
          </a:xfrm>
          <a:prstGeom prst="rect">
            <a:avLst/>
          </a:prstGeom>
          <a:noFill/>
        </p:spPr>
        <p:txBody>
          <a:bodyPr wrap="square">
            <a:spAutoFit/>
          </a:bodyPr>
          <a:lstStyle/>
          <a:p>
            <a:pPr lvl="1">
              <a:lnSpc>
                <a:spcPct val="150000"/>
              </a:lnSpc>
            </a:pPr>
            <a:r>
              <a:rPr lang="zh-CN" altLang="en-US" b="1" dirty="0">
                <a:solidFill>
                  <a:srgbClr val="203864"/>
                </a:solidFill>
                <a:latin typeface="微软雅黑" panose="020B0503020204020204" pitchFamily="34" charset="-122"/>
                <a:ea typeface="微软雅黑" panose="020B0503020204020204" pitchFamily="34" charset="-122"/>
              </a:rPr>
              <a:t>电磁孪生定位系统</a:t>
            </a:r>
            <a:endParaRPr lang="en-US" altLang="zh-CN" sz="1800" b="1" dirty="0">
              <a:solidFill>
                <a:srgbClr val="203864"/>
              </a:solidFill>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A685549C-517A-5E91-8975-32E6F4665E2F}"/>
              </a:ext>
            </a:extLst>
          </p:cNvPr>
          <p:cNvPicPr>
            <a:picLocks noChangeAspect="1"/>
          </p:cNvPicPr>
          <p:nvPr/>
        </p:nvPicPr>
        <p:blipFill>
          <a:blip r:embed="rId7"/>
          <a:stretch>
            <a:fillRect/>
          </a:stretch>
        </p:blipFill>
        <p:spPr>
          <a:xfrm>
            <a:off x="934712" y="4753272"/>
            <a:ext cx="2743200" cy="1343696"/>
          </a:xfrm>
          <a:prstGeom prst="rect">
            <a:avLst/>
          </a:prstGeom>
        </p:spPr>
      </p:pic>
      <p:sp>
        <p:nvSpPr>
          <p:cNvPr id="28" name="文本框 27">
            <a:extLst>
              <a:ext uri="{FF2B5EF4-FFF2-40B4-BE49-F238E27FC236}">
                <a16:creationId xmlns:a16="http://schemas.microsoft.com/office/drawing/2014/main" id="{B5B3BB9D-CCBB-F701-5B48-8E7E2B300351}"/>
              </a:ext>
            </a:extLst>
          </p:cNvPr>
          <p:cNvSpPr txBox="1"/>
          <p:nvPr/>
        </p:nvSpPr>
        <p:spPr>
          <a:xfrm>
            <a:off x="380139" y="6096968"/>
            <a:ext cx="3654624" cy="458908"/>
          </a:xfrm>
          <a:prstGeom prst="rect">
            <a:avLst/>
          </a:prstGeom>
          <a:noFill/>
        </p:spPr>
        <p:txBody>
          <a:bodyPr wrap="square">
            <a:spAutoFit/>
          </a:bodyPr>
          <a:lstStyle/>
          <a:p>
            <a:pPr lvl="1">
              <a:lnSpc>
                <a:spcPct val="150000"/>
              </a:lnSpc>
            </a:pPr>
            <a:r>
              <a:rPr lang="zh-CN" altLang="en-US" b="1" dirty="0">
                <a:solidFill>
                  <a:srgbClr val="203864"/>
                </a:solidFill>
                <a:latin typeface="微软雅黑" panose="020B0503020204020204" pitchFamily="34" charset="-122"/>
                <a:ea typeface="微软雅黑" panose="020B0503020204020204" pitchFamily="34" charset="-122"/>
              </a:rPr>
              <a:t>全球导航卫星系统（</a:t>
            </a:r>
            <a:r>
              <a:rPr lang="en-US" altLang="zh-CN" b="1" dirty="0">
                <a:solidFill>
                  <a:srgbClr val="203864"/>
                </a:solidFill>
                <a:latin typeface="微软雅黑" panose="020B0503020204020204" pitchFamily="34" charset="-122"/>
                <a:ea typeface="微软雅黑" panose="020B0503020204020204" pitchFamily="34" charset="-122"/>
              </a:rPr>
              <a:t>GNSS</a:t>
            </a:r>
            <a:r>
              <a:rPr lang="zh-CN" altLang="en-US" b="1" dirty="0">
                <a:solidFill>
                  <a:srgbClr val="203864"/>
                </a:solidFill>
                <a:latin typeface="微软雅黑" panose="020B0503020204020204" pitchFamily="34" charset="-122"/>
                <a:ea typeface="微软雅黑" panose="020B0503020204020204" pitchFamily="34" charset="-122"/>
              </a:rPr>
              <a:t>）</a:t>
            </a:r>
            <a:endParaRPr lang="en-US" altLang="zh-CN" sz="1800" b="1" dirty="0">
              <a:solidFill>
                <a:srgbClr val="20386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409D0-DF54-3A31-7864-0A76F6A3EEA6}"/>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54F047DC-BCD8-E5ED-980B-6722F5E49A6C}"/>
              </a:ext>
            </a:extLst>
          </p:cNvPr>
          <p:cNvSpPr>
            <a:spLocks noGrp="1"/>
          </p:cNvSpPr>
          <p:nvPr>
            <p:ph type="title"/>
          </p:nvPr>
        </p:nvSpPr>
        <p:spPr>
          <a:xfrm>
            <a:off x="614680" y="203200"/>
            <a:ext cx="6148070" cy="730249"/>
          </a:xfrm>
        </p:spPr>
        <p:txBody>
          <a:bodyPr/>
          <a:lstStyle/>
          <a:p>
            <a:r>
              <a:rPr lang="zh-CN" altLang="en-US" dirty="0"/>
              <a:t>研究背景与意义</a:t>
            </a:r>
          </a:p>
        </p:txBody>
      </p:sp>
      <p:pic>
        <p:nvPicPr>
          <p:cNvPr id="12" name="图片 11">
            <a:extLst>
              <a:ext uri="{FF2B5EF4-FFF2-40B4-BE49-F238E27FC236}">
                <a16:creationId xmlns:a16="http://schemas.microsoft.com/office/drawing/2014/main" id="{4FB3F22F-8FF6-4D51-F179-AF545D0BAA24}"/>
              </a:ext>
            </a:extLst>
          </p:cNvPr>
          <p:cNvPicPr>
            <a:picLocks noChangeAspect="1"/>
          </p:cNvPicPr>
          <p:nvPr/>
        </p:nvPicPr>
        <p:blipFill>
          <a:blip r:embed="rId3"/>
          <a:stretch>
            <a:fillRect/>
          </a:stretch>
        </p:blipFill>
        <p:spPr>
          <a:xfrm>
            <a:off x="4176000" y="4124939"/>
            <a:ext cx="3840000" cy="2160000"/>
          </a:xfrm>
          <a:prstGeom prst="rect">
            <a:avLst/>
          </a:prstGeom>
        </p:spPr>
      </p:pic>
      <p:pic>
        <p:nvPicPr>
          <p:cNvPr id="15" name="图片 14">
            <a:extLst>
              <a:ext uri="{FF2B5EF4-FFF2-40B4-BE49-F238E27FC236}">
                <a16:creationId xmlns:a16="http://schemas.microsoft.com/office/drawing/2014/main" id="{2266467A-9596-4AB0-D076-7D896F2EACBD}"/>
              </a:ext>
            </a:extLst>
          </p:cNvPr>
          <p:cNvPicPr>
            <a:picLocks noChangeAspect="1"/>
          </p:cNvPicPr>
          <p:nvPr/>
        </p:nvPicPr>
        <p:blipFill>
          <a:blip r:embed="rId4"/>
          <a:stretch>
            <a:fillRect/>
          </a:stretch>
        </p:blipFill>
        <p:spPr>
          <a:xfrm>
            <a:off x="168000" y="4124939"/>
            <a:ext cx="3840000" cy="2160000"/>
          </a:xfrm>
          <a:prstGeom prst="rect">
            <a:avLst/>
          </a:prstGeom>
        </p:spPr>
      </p:pic>
      <p:pic>
        <p:nvPicPr>
          <p:cNvPr id="17" name="图片 16">
            <a:extLst>
              <a:ext uri="{FF2B5EF4-FFF2-40B4-BE49-F238E27FC236}">
                <a16:creationId xmlns:a16="http://schemas.microsoft.com/office/drawing/2014/main" id="{6B44FA95-E94A-5EBC-E979-F8645A4C10DA}"/>
              </a:ext>
            </a:extLst>
          </p:cNvPr>
          <p:cNvPicPr>
            <a:picLocks noChangeAspect="1"/>
          </p:cNvPicPr>
          <p:nvPr/>
        </p:nvPicPr>
        <p:blipFill>
          <a:blip r:embed="rId5"/>
          <a:stretch>
            <a:fillRect/>
          </a:stretch>
        </p:blipFill>
        <p:spPr>
          <a:xfrm>
            <a:off x="4176000" y="1334894"/>
            <a:ext cx="3840000" cy="2160000"/>
          </a:xfrm>
          <a:prstGeom prst="rect">
            <a:avLst/>
          </a:prstGeom>
        </p:spPr>
      </p:pic>
      <p:pic>
        <p:nvPicPr>
          <p:cNvPr id="20" name="图片 19">
            <a:extLst>
              <a:ext uri="{FF2B5EF4-FFF2-40B4-BE49-F238E27FC236}">
                <a16:creationId xmlns:a16="http://schemas.microsoft.com/office/drawing/2014/main" id="{B188F088-7C5C-B20C-03B4-385AE023E553}"/>
              </a:ext>
            </a:extLst>
          </p:cNvPr>
          <p:cNvPicPr>
            <a:picLocks noChangeAspect="1"/>
          </p:cNvPicPr>
          <p:nvPr/>
        </p:nvPicPr>
        <p:blipFill>
          <a:blip r:embed="rId6"/>
          <a:stretch>
            <a:fillRect/>
          </a:stretch>
        </p:blipFill>
        <p:spPr>
          <a:xfrm>
            <a:off x="168000" y="1334894"/>
            <a:ext cx="3840000" cy="2160000"/>
          </a:xfrm>
          <a:prstGeom prst="rect">
            <a:avLst/>
          </a:prstGeom>
        </p:spPr>
      </p:pic>
      <p:pic>
        <p:nvPicPr>
          <p:cNvPr id="23" name="图片 22">
            <a:extLst>
              <a:ext uri="{FF2B5EF4-FFF2-40B4-BE49-F238E27FC236}">
                <a16:creationId xmlns:a16="http://schemas.microsoft.com/office/drawing/2014/main" id="{28C0EA47-B236-479D-8039-25B8CD72E597}"/>
              </a:ext>
            </a:extLst>
          </p:cNvPr>
          <p:cNvPicPr>
            <a:picLocks noChangeAspect="1"/>
          </p:cNvPicPr>
          <p:nvPr/>
        </p:nvPicPr>
        <p:blipFill>
          <a:blip r:embed="rId7"/>
          <a:stretch>
            <a:fillRect/>
          </a:stretch>
        </p:blipFill>
        <p:spPr>
          <a:xfrm>
            <a:off x="8184000" y="1334894"/>
            <a:ext cx="3840000" cy="2160000"/>
          </a:xfrm>
          <a:prstGeom prst="rect">
            <a:avLst/>
          </a:prstGeom>
        </p:spPr>
      </p:pic>
      <p:sp>
        <p:nvSpPr>
          <p:cNvPr id="24" name="灯片编号占位符 2">
            <a:extLst>
              <a:ext uri="{FF2B5EF4-FFF2-40B4-BE49-F238E27FC236}">
                <a16:creationId xmlns:a16="http://schemas.microsoft.com/office/drawing/2014/main" id="{9B53ED28-03D7-3A44-9D1C-700EC855030E}"/>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4</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25" name="标题 15">
            <a:extLst>
              <a:ext uri="{FF2B5EF4-FFF2-40B4-BE49-F238E27FC236}">
                <a16:creationId xmlns:a16="http://schemas.microsoft.com/office/drawing/2014/main" id="{6B9A7375-36E3-A11C-EBEB-D51DA2DE6AF4}"/>
              </a:ext>
            </a:extLst>
          </p:cNvPr>
          <p:cNvSpPr txBox="1">
            <a:spLocks/>
          </p:cNvSpPr>
          <p:nvPr/>
        </p:nvSpPr>
        <p:spPr>
          <a:xfrm>
            <a:off x="8753353" y="4124939"/>
            <a:ext cx="3006093" cy="2035232"/>
          </a:xfrm>
          <a:prstGeom prst="rect">
            <a:avLst/>
          </a:prstGeom>
        </p:spPr>
        <p:txBody>
          <a:bodyPr vert="horz" lIns="91440" tIns="45720" rIns="91440" bIns="45720" rtlCol="0" anchor="ctr">
            <a:normAutofit lnSpcReduction="10000"/>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marL="0" indent="0" algn="just">
              <a:lnSpc>
                <a:spcPct val="150000"/>
              </a:lnSpc>
              <a:buNone/>
            </a:pPr>
            <a:r>
              <a:rPr lang="zh-CN" altLang="en-US" b="1" dirty="0">
                <a:solidFill>
                  <a:srgbClr val="C00000"/>
                </a:solidFill>
                <a:latin typeface="微软雅黑" panose="020B0503020204020204" pitchFamily="34" charset="-122"/>
                <a:ea typeface="微软雅黑" panose="020B0503020204020204" pitchFamily="34" charset="-122"/>
              </a:rPr>
              <a:t>核心问题：</a:t>
            </a:r>
            <a:endParaRPr lang="en-US" altLang="zh-CN" b="1" dirty="0">
              <a:solidFill>
                <a:srgbClr val="C00000"/>
              </a:solidFill>
              <a:latin typeface="微软雅黑" panose="020B0503020204020204" pitchFamily="34" charset="-122"/>
              <a:ea typeface="微软雅黑" panose="020B0503020204020204" pitchFamily="34" charset="-122"/>
            </a:endParaRPr>
          </a:p>
          <a:p>
            <a:pPr marL="514350" indent="-514350" algn="just">
              <a:lnSpc>
                <a:spcPct val="110000"/>
              </a:lnSpc>
              <a:buFont typeface="+mj-ea"/>
              <a:buAutoNum type="circleNumDbPlain"/>
            </a:pPr>
            <a:r>
              <a:rPr lang="zh-CN" altLang="en-US" b="1" dirty="0">
                <a:solidFill>
                  <a:srgbClr val="203864"/>
                </a:solidFill>
                <a:latin typeface="微软雅黑" panose="020B0503020204020204" pitchFamily="34" charset="-122"/>
                <a:ea typeface="微软雅黑" panose="020B0503020204020204" pitchFamily="34" charset="-122"/>
              </a:rPr>
              <a:t>我在哪 ？</a:t>
            </a:r>
            <a:endParaRPr lang="en-US" altLang="zh-CN" b="1" dirty="0">
              <a:solidFill>
                <a:srgbClr val="203864"/>
              </a:solidFill>
              <a:latin typeface="微软雅黑" panose="020B0503020204020204" pitchFamily="34" charset="-122"/>
              <a:ea typeface="微软雅黑" panose="020B0503020204020204" pitchFamily="34" charset="-122"/>
            </a:endParaRPr>
          </a:p>
          <a:p>
            <a:pPr marL="514350" indent="-514350" algn="just">
              <a:lnSpc>
                <a:spcPct val="110000"/>
              </a:lnSpc>
              <a:buFont typeface="+mj-ea"/>
              <a:buAutoNum type="circleNumDbPlain"/>
            </a:pPr>
            <a:r>
              <a:rPr lang="zh-CN" altLang="en-US" b="1" dirty="0">
                <a:solidFill>
                  <a:srgbClr val="203864"/>
                </a:solidFill>
                <a:latin typeface="微软雅黑" panose="020B0503020204020204" pitchFamily="34" charset="-122"/>
                <a:ea typeface="微软雅黑" panose="020B0503020204020204" pitchFamily="34" charset="-122"/>
              </a:rPr>
              <a:t>我要去哪 ？</a:t>
            </a:r>
            <a:endParaRPr lang="en-US" altLang="zh-CN" b="1" dirty="0">
              <a:solidFill>
                <a:srgbClr val="203864"/>
              </a:solidFill>
              <a:latin typeface="微软雅黑" panose="020B0503020204020204" pitchFamily="34" charset="-122"/>
              <a:ea typeface="微软雅黑" panose="020B0503020204020204" pitchFamily="34" charset="-122"/>
            </a:endParaRPr>
          </a:p>
          <a:p>
            <a:pPr marL="514350" indent="-514350" algn="just">
              <a:lnSpc>
                <a:spcPct val="110000"/>
              </a:lnSpc>
              <a:buFont typeface="+mj-ea"/>
              <a:buAutoNum type="circleNumDbPlain"/>
            </a:pPr>
            <a:r>
              <a:rPr lang="zh-CN" altLang="en-US" b="1" dirty="0">
                <a:solidFill>
                  <a:srgbClr val="203864"/>
                </a:solidFill>
                <a:latin typeface="微软雅黑" panose="020B0503020204020204" pitchFamily="34" charset="-122"/>
                <a:ea typeface="微软雅黑" panose="020B0503020204020204" pitchFamily="34" charset="-122"/>
              </a:rPr>
              <a:t>我该怎么去 ？</a:t>
            </a:r>
            <a:endParaRPr lang="en-US" altLang="zh-CN" b="1" dirty="0">
              <a:solidFill>
                <a:srgbClr val="20386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9405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EF3F4-554D-B7D2-EAAC-4095795119F9}"/>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D4E4E06D-0301-04D4-D797-45E5361EF002}"/>
              </a:ext>
            </a:extLst>
          </p:cNvPr>
          <p:cNvSpPr>
            <a:spLocks noGrp="1"/>
          </p:cNvSpPr>
          <p:nvPr>
            <p:ph type="title"/>
          </p:nvPr>
        </p:nvSpPr>
        <p:spPr>
          <a:xfrm>
            <a:off x="614680" y="203200"/>
            <a:ext cx="6148070" cy="730249"/>
          </a:xfrm>
        </p:spPr>
        <p:txBody>
          <a:bodyPr/>
          <a:lstStyle/>
          <a:p>
            <a:r>
              <a:rPr lang="zh-CN" altLang="en-US" dirty="0"/>
              <a:t>定位的分类</a:t>
            </a:r>
          </a:p>
        </p:txBody>
      </p:sp>
      <p:sp>
        <p:nvSpPr>
          <p:cNvPr id="24" name="灯片编号占位符 2">
            <a:extLst>
              <a:ext uri="{FF2B5EF4-FFF2-40B4-BE49-F238E27FC236}">
                <a16:creationId xmlns:a16="http://schemas.microsoft.com/office/drawing/2014/main" id="{9F9EC279-E65F-66C0-2B34-3A7307AEE0C7}"/>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5</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5" name="标题 1">
            <a:extLst>
              <a:ext uri="{FF2B5EF4-FFF2-40B4-BE49-F238E27FC236}">
                <a16:creationId xmlns:a16="http://schemas.microsoft.com/office/drawing/2014/main" id="{6F19CD58-624C-BAC5-ACDC-D75DBA280162}"/>
              </a:ext>
            </a:extLst>
          </p:cNvPr>
          <p:cNvSpPr txBox="1">
            <a:spLocks/>
          </p:cNvSpPr>
          <p:nvPr/>
        </p:nvSpPr>
        <p:spPr>
          <a:xfrm>
            <a:off x="9513295" y="5242302"/>
            <a:ext cx="2436609" cy="6828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accent1">
                    <a:lumMod val="50000"/>
                  </a:schemeClr>
                </a:solidFill>
                <a:latin typeface="微软雅黑" panose="020B0503020204020204" pitchFamily="34" charset="-122"/>
                <a:ea typeface="微软雅黑" panose="020B0503020204020204" pitchFamily="34" charset="-122"/>
                <a:cs typeface="+mj-cs"/>
              </a:defRPr>
            </a:lvl1pPr>
          </a:lstStyle>
          <a:p>
            <a:r>
              <a:rPr lang="zh-CN" altLang="en-US" sz="3200" dirty="0">
                <a:solidFill>
                  <a:srgbClr val="C00000"/>
                </a:solidFill>
              </a:rPr>
              <a:t>无线电定位</a:t>
            </a:r>
          </a:p>
        </p:txBody>
      </p:sp>
      <p:pic>
        <p:nvPicPr>
          <p:cNvPr id="7" name="图片 6">
            <a:extLst>
              <a:ext uri="{FF2B5EF4-FFF2-40B4-BE49-F238E27FC236}">
                <a16:creationId xmlns:a16="http://schemas.microsoft.com/office/drawing/2014/main" id="{0441A1AB-EF95-4138-D6E3-922BDCFF4EFC}"/>
              </a:ext>
            </a:extLst>
          </p:cNvPr>
          <p:cNvPicPr>
            <a:picLocks noChangeAspect="1"/>
          </p:cNvPicPr>
          <p:nvPr/>
        </p:nvPicPr>
        <p:blipFill>
          <a:blip r:embed="rId3"/>
          <a:stretch>
            <a:fillRect/>
          </a:stretch>
        </p:blipFill>
        <p:spPr>
          <a:xfrm>
            <a:off x="6415610" y="994940"/>
            <a:ext cx="5507371" cy="3256938"/>
          </a:xfrm>
          <a:prstGeom prst="rect">
            <a:avLst/>
          </a:prstGeom>
        </p:spPr>
      </p:pic>
      <p:grpSp>
        <p:nvGrpSpPr>
          <p:cNvPr id="10" name="组合 9">
            <a:extLst>
              <a:ext uri="{FF2B5EF4-FFF2-40B4-BE49-F238E27FC236}">
                <a16:creationId xmlns:a16="http://schemas.microsoft.com/office/drawing/2014/main" id="{0AD5C8DB-B145-7515-8099-0FC5489B5B3A}"/>
              </a:ext>
            </a:extLst>
          </p:cNvPr>
          <p:cNvGrpSpPr/>
          <p:nvPr/>
        </p:nvGrpSpPr>
        <p:grpSpPr>
          <a:xfrm>
            <a:off x="507856" y="-303516"/>
            <a:ext cx="9108154" cy="5311775"/>
            <a:chOff x="606361" y="277377"/>
            <a:chExt cx="9108154" cy="5311775"/>
          </a:xfrm>
        </p:grpSpPr>
        <p:sp>
          <p:nvSpPr>
            <p:cNvPr id="2" name="标题 15">
              <a:extLst>
                <a:ext uri="{FF2B5EF4-FFF2-40B4-BE49-F238E27FC236}">
                  <a16:creationId xmlns:a16="http://schemas.microsoft.com/office/drawing/2014/main" id="{3E50E7B0-98DC-AA54-0820-9CDBB00B7C9A}"/>
                </a:ext>
              </a:extLst>
            </p:cNvPr>
            <p:cNvSpPr txBox="1">
              <a:spLocks/>
            </p:cNvSpPr>
            <p:nvPr/>
          </p:nvSpPr>
          <p:spPr>
            <a:xfrm>
              <a:off x="606361" y="277377"/>
              <a:ext cx="5659119" cy="5311775"/>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r>
                <a:rPr lang="zh-CN" altLang="en-US" sz="3200" b="1" dirty="0">
                  <a:solidFill>
                    <a:srgbClr val="203864"/>
                  </a:solidFill>
                  <a:latin typeface="微软雅黑" panose="020B0503020204020204" pitchFamily="34" charset="-122"/>
                  <a:ea typeface="微软雅黑" panose="020B0503020204020204" pitchFamily="34" charset="-122"/>
                </a:rPr>
                <a:t>自主式定位</a:t>
              </a:r>
              <a:endParaRPr lang="en-US" altLang="zh-CN" sz="32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惯性导航</a:t>
              </a:r>
              <a:r>
                <a:rPr lang="en-US" altLang="zh-CN" sz="2400" b="1" dirty="0">
                  <a:solidFill>
                    <a:srgbClr val="203864"/>
                  </a:solidFill>
                  <a:latin typeface="微软雅黑" panose="020B0503020204020204" pitchFamily="34" charset="-122"/>
                  <a:ea typeface="微软雅黑" panose="020B0503020204020204" pitchFamily="34" charset="-122"/>
                </a:rPr>
                <a:t>(INS)​</a:t>
              </a: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视觉</a:t>
              </a:r>
              <a:r>
                <a:rPr lang="en-US" altLang="zh-CN" sz="2400" b="1" dirty="0">
                  <a:solidFill>
                    <a:srgbClr val="203864"/>
                  </a:solidFill>
                  <a:latin typeface="微软雅黑" panose="020B0503020204020204" pitchFamily="34" charset="-122"/>
                  <a:ea typeface="微软雅黑" panose="020B0503020204020204" pitchFamily="34" charset="-122"/>
                </a:rPr>
                <a:t>SLAM</a:t>
              </a: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激光</a:t>
              </a:r>
              <a:r>
                <a:rPr lang="en-US" altLang="zh-CN" sz="2400" b="1" dirty="0">
                  <a:solidFill>
                    <a:srgbClr val="203864"/>
                  </a:solidFill>
                  <a:latin typeface="微软雅黑" panose="020B0503020204020204" pitchFamily="34" charset="-122"/>
                  <a:ea typeface="微软雅黑" panose="020B0503020204020204" pitchFamily="34" charset="-122"/>
                </a:rPr>
                <a:t>SLAM</a:t>
              </a:r>
            </a:p>
            <a:p>
              <a:pPr lvl="1" algn="just">
                <a:lnSpc>
                  <a:spcPct val="150000"/>
                </a:lnSpc>
              </a:pPr>
              <a:endParaRPr lang="en-US" altLang="zh-CN" sz="2000" b="1" dirty="0">
                <a:solidFill>
                  <a:srgbClr val="203864"/>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D455EE26-AA74-7A58-5E27-0978F45C63D9}"/>
                </a:ext>
              </a:extLst>
            </p:cNvPr>
            <p:cNvSpPr txBox="1"/>
            <p:nvPr/>
          </p:nvSpPr>
          <p:spPr>
            <a:xfrm>
              <a:off x="3313715" y="2248084"/>
              <a:ext cx="6400800" cy="1688411"/>
            </a:xfrm>
            <a:prstGeom prst="rect">
              <a:avLst/>
            </a:prstGeom>
            <a:noFill/>
          </p:spPr>
          <p:txBody>
            <a:bodyPr wrap="square">
              <a:spAutoFit/>
            </a:bodyPr>
            <a:lstStyle/>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地磁导航​</a:t>
              </a:r>
              <a:endParaRPr lang="en-US" altLang="zh-CN" sz="24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rPr>
                <a:t> 天文导航</a:t>
              </a:r>
              <a:endParaRPr lang="en-US" altLang="zh-CN" sz="24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en-US" altLang="zh-CN" sz="2400" b="1" dirty="0">
                  <a:solidFill>
                    <a:srgbClr val="203864"/>
                  </a:solidFill>
                  <a:latin typeface="微软雅黑" panose="020B0503020204020204" pitchFamily="34" charset="-122"/>
                  <a:ea typeface="微软雅黑" panose="020B0503020204020204" pitchFamily="34" charset="-122"/>
                </a:rPr>
                <a:t> ···</a:t>
              </a:r>
              <a:r>
                <a:rPr lang="zh-CN" altLang="en-US" sz="2400" b="1" dirty="0">
                  <a:solidFill>
                    <a:srgbClr val="203864"/>
                  </a:solidFill>
                  <a:latin typeface="微软雅黑" panose="020B0503020204020204" pitchFamily="34" charset="-122"/>
                  <a:ea typeface="微软雅黑" panose="020B0503020204020204" pitchFamily="34" charset="-122"/>
                </a:rPr>
                <a:t>​</a:t>
              </a:r>
              <a:endParaRPr lang="en-US" altLang="zh-CN" sz="2400" b="1" dirty="0">
                <a:solidFill>
                  <a:srgbClr val="203864"/>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6FF02AB4-D972-C077-9F0A-56F6271C0D15}"/>
              </a:ext>
            </a:extLst>
          </p:cNvPr>
          <p:cNvGrpSpPr/>
          <p:nvPr/>
        </p:nvGrpSpPr>
        <p:grpSpPr>
          <a:xfrm>
            <a:off x="507856" y="2015019"/>
            <a:ext cx="5534489" cy="5637125"/>
            <a:chOff x="529681" y="2254825"/>
            <a:chExt cx="5534489" cy="5637125"/>
          </a:xfrm>
        </p:grpSpPr>
        <p:sp>
          <p:nvSpPr>
            <p:cNvPr id="3" name="标题 15">
              <a:extLst>
                <a:ext uri="{FF2B5EF4-FFF2-40B4-BE49-F238E27FC236}">
                  <a16:creationId xmlns:a16="http://schemas.microsoft.com/office/drawing/2014/main" id="{7464641F-7F59-6EB6-F01E-9D727BE300AC}"/>
                </a:ext>
              </a:extLst>
            </p:cNvPr>
            <p:cNvSpPr txBox="1">
              <a:spLocks/>
            </p:cNvSpPr>
            <p:nvPr/>
          </p:nvSpPr>
          <p:spPr>
            <a:xfrm>
              <a:off x="529681" y="2254825"/>
              <a:ext cx="5016500" cy="5637125"/>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r>
                <a:rPr lang="zh-CN" altLang="en-US" sz="3200" b="1" dirty="0">
                  <a:solidFill>
                    <a:srgbClr val="203864"/>
                  </a:solidFill>
                  <a:latin typeface="微软雅黑" panose="020B0503020204020204" pitchFamily="34" charset="-122"/>
                  <a:ea typeface="微软雅黑" panose="020B0503020204020204" pitchFamily="34" charset="-122"/>
                </a:rPr>
                <a:t>非自主式定位</a:t>
              </a:r>
              <a:endParaRPr lang="en-US" altLang="zh-CN" sz="32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en-US" altLang="zh-CN" sz="2400" b="1" dirty="0">
                  <a:solidFill>
                    <a:srgbClr val="C00000"/>
                  </a:solidFill>
                  <a:latin typeface="微软雅黑" panose="020B0503020204020204" pitchFamily="34" charset="-122"/>
                  <a:ea typeface="微软雅黑" panose="020B0503020204020204" pitchFamily="34" charset="-122"/>
                  <a:cs typeface="+mj-cs"/>
                </a:rPr>
                <a:t> GNSS</a:t>
              </a:r>
              <a:r>
                <a:rPr lang="zh-CN" altLang="en-US" sz="2400" b="1" dirty="0">
                  <a:solidFill>
                    <a:srgbClr val="C00000"/>
                  </a:solidFill>
                  <a:latin typeface="微软雅黑" panose="020B0503020204020204" pitchFamily="34" charset="-122"/>
                  <a:ea typeface="微软雅黑" panose="020B0503020204020204" pitchFamily="34" charset="-122"/>
                  <a:cs typeface="+mj-cs"/>
                </a:rPr>
                <a:t>定位</a:t>
              </a:r>
              <a:endParaRPr lang="en-US" altLang="zh-CN" sz="2400" b="1" dirty="0">
                <a:solidFill>
                  <a:srgbClr val="C00000"/>
                </a:solidFill>
                <a:latin typeface="微软雅黑" panose="020B0503020204020204" pitchFamily="34" charset="-122"/>
                <a:ea typeface="微软雅黑" panose="020B0503020204020204" pitchFamily="34" charset="-122"/>
                <a:cs typeface="+mj-cs"/>
              </a:endParaRPr>
            </a:p>
            <a:p>
              <a:pPr marL="742950" lvl="1" indent="-285750" algn="just">
                <a:lnSpc>
                  <a:spcPct val="150000"/>
                </a:lnSpc>
                <a:buFont typeface="Wingdings" panose="05000000000000000000" pitchFamily="2" charset="2"/>
                <a:buChar char="n"/>
              </a:pPr>
              <a:r>
                <a:rPr lang="zh-CN" altLang="en-US" sz="2400" b="1" dirty="0">
                  <a:solidFill>
                    <a:srgbClr val="C00000"/>
                  </a:solidFill>
                  <a:latin typeface="微软雅黑" panose="020B0503020204020204" pitchFamily="34" charset="-122"/>
                  <a:ea typeface="微软雅黑" panose="020B0503020204020204" pitchFamily="34" charset="-122"/>
                  <a:cs typeface="+mj-cs"/>
                </a:rPr>
                <a:t> 蜂窝定位​</a:t>
              </a:r>
              <a:endParaRPr lang="en-US" altLang="zh-CN" sz="2400" b="1" dirty="0">
                <a:solidFill>
                  <a:srgbClr val="C00000"/>
                </a:solidFill>
                <a:latin typeface="微软雅黑" panose="020B0503020204020204" pitchFamily="34" charset="-122"/>
                <a:ea typeface="微软雅黑" panose="020B0503020204020204" pitchFamily="34" charset="-122"/>
                <a:cs typeface="+mj-cs"/>
              </a:endParaRPr>
            </a:p>
            <a:p>
              <a:pPr marL="742950" lvl="1" indent="-285750" algn="just">
                <a:lnSpc>
                  <a:spcPct val="150000"/>
                </a:lnSpc>
                <a:buFont typeface="Wingdings" panose="05000000000000000000" pitchFamily="2" charset="2"/>
                <a:buChar char="n"/>
              </a:pPr>
              <a:r>
                <a:rPr lang="en-US" altLang="zh-CN" sz="2400" b="1" dirty="0">
                  <a:solidFill>
                    <a:srgbClr val="203864"/>
                  </a:solidFill>
                  <a:latin typeface="微软雅黑" panose="020B0503020204020204" pitchFamily="34" charset="-122"/>
                  <a:ea typeface="微软雅黑" panose="020B0503020204020204" pitchFamily="34" charset="-122"/>
                  <a:cs typeface="+mj-cs"/>
                </a:rPr>
                <a:t>​​ UWB</a:t>
              </a:r>
              <a:r>
                <a:rPr lang="zh-CN" altLang="en-US" sz="2400" b="1" dirty="0">
                  <a:solidFill>
                    <a:srgbClr val="203864"/>
                  </a:solidFill>
                  <a:latin typeface="微软雅黑" panose="020B0503020204020204" pitchFamily="34" charset="-122"/>
                  <a:ea typeface="微软雅黑" panose="020B0503020204020204" pitchFamily="34" charset="-122"/>
                  <a:cs typeface="+mj-cs"/>
                </a:rPr>
                <a:t>定位</a:t>
              </a:r>
              <a:endParaRPr lang="en-US" altLang="zh-CN" sz="2400" b="1" dirty="0">
                <a:solidFill>
                  <a:srgbClr val="203864"/>
                </a:solidFill>
                <a:latin typeface="微软雅黑" panose="020B0503020204020204" pitchFamily="34" charset="-122"/>
                <a:ea typeface="微软雅黑" panose="020B0503020204020204" pitchFamily="34" charset="-122"/>
                <a:cs typeface="+mj-cs"/>
              </a:endParaRPr>
            </a:p>
            <a:p>
              <a:pPr marL="742950" lvl="1" indent="-285750" algn="just">
                <a:lnSpc>
                  <a:spcPct val="150000"/>
                </a:lnSpc>
                <a:buFont typeface="Wingdings" panose="05000000000000000000" pitchFamily="2" charset="2"/>
                <a:buChar char="n"/>
              </a:pPr>
              <a:r>
                <a:rPr lang="en-US" altLang="zh-CN" sz="2400" b="1" dirty="0">
                  <a:solidFill>
                    <a:srgbClr val="203864"/>
                  </a:solidFill>
                  <a:latin typeface="微软雅黑" panose="020B0503020204020204" pitchFamily="34" charset="-122"/>
                  <a:ea typeface="微软雅黑" panose="020B0503020204020204" pitchFamily="34" charset="-122"/>
                  <a:cs typeface="+mj-cs"/>
                </a:rPr>
                <a:t>​​ </a:t>
              </a:r>
              <a:r>
                <a:rPr lang="en-US" altLang="zh-CN" sz="2400" b="1" dirty="0" err="1">
                  <a:solidFill>
                    <a:srgbClr val="203864"/>
                  </a:solidFill>
                  <a:latin typeface="微软雅黑" panose="020B0503020204020204" pitchFamily="34" charset="-122"/>
                  <a:ea typeface="微软雅黑" panose="020B0503020204020204" pitchFamily="34" charset="-122"/>
                  <a:cs typeface="+mj-cs"/>
                </a:rPr>
                <a:t>WiFi</a:t>
              </a:r>
              <a:r>
                <a:rPr lang="zh-CN" altLang="en-US" sz="2400" b="1" dirty="0">
                  <a:solidFill>
                    <a:srgbClr val="203864"/>
                  </a:solidFill>
                  <a:latin typeface="微软雅黑" panose="020B0503020204020204" pitchFamily="34" charset="-122"/>
                  <a:ea typeface="微软雅黑" panose="020B0503020204020204" pitchFamily="34" charset="-122"/>
                  <a:cs typeface="+mj-cs"/>
                </a:rPr>
                <a:t>指纹定位</a:t>
              </a:r>
              <a:endParaRPr lang="en-US" altLang="zh-CN" sz="2400" b="1" dirty="0">
                <a:solidFill>
                  <a:srgbClr val="203864"/>
                </a:solidFill>
                <a:latin typeface="微软雅黑" panose="020B0503020204020204" pitchFamily="34" charset="-122"/>
                <a:ea typeface="微软雅黑" panose="020B0503020204020204" pitchFamily="34" charset="-122"/>
                <a:cs typeface="+mj-cs"/>
              </a:endParaRPr>
            </a:p>
            <a:p>
              <a:pPr marL="742950" lvl="1" indent="-285750" algn="just">
                <a:lnSpc>
                  <a:spcPct val="150000"/>
                </a:lnSpc>
                <a:buFont typeface="Wingdings" panose="05000000000000000000" pitchFamily="2" charset="2"/>
                <a:buChar char="n"/>
              </a:pPr>
              <a:r>
                <a:rPr lang="zh-CN" altLang="en-US" sz="100" b="1" dirty="0">
                  <a:solidFill>
                    <a:srgbClr val="203864"/>
                  </a:solidFill>
                  <a:latin typeface="微软雅黑" panose="020B0503020204020204" pitchFamily="34" charset="-122"/>
                  <a:ea typeface="微软雅黑" panose="020B0503020204020204" pitchFamily="34" charset="-122"/>
                </a:rPr>
                <a:t>	</a:t>
              </a:r>
              <a:endParaRPr lang="en-US" altLang="zh-CN" sz="100" b="1" dirty="0">
                <a:solidFill>
                  <a:srgbClr val="203864"/>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5B1AA16B-89AB-F0E9-1D2D-BFE880E0EF32}"/>
                </a:ext>
              </a:extLst>
            </p:cNvPr>
            <p:cNvSpPr txBox="1"/>
            <p:nvPr/>
          </p:nvSpPr>
          <p:spPr>
            <a:xfrm>
              <a:off x="3200899" y="4330566"/>
              <a:ext cx="2863271" cy="2243050"/>
            </a:xfrm>
            <a:prstGeom prst="rect">
              <a:avLst/>
            </a:prstGeom>
            <a:noFill/>
          </p:spPr>
          <p:txBody>
            <a:bodyPr wrap="square">
              <a:spAutoFit/>
            </a:bodyPr>
            <a:lstStyle/>
            <a:p>
              <a:pPr marL="742950" lvl="1" indent="-285750" algn="just">
                <a:lnSpc>
                  <a:spcPct val="150000"/>
                </a:lnSpc>
                <a:buFont typeface="Wingdings" panose="05000000000000000000" pitchFamily="2" charset="2"/>
                <a:buChar char="n"/>
              </a:pPr>
              <a:r>
                <a:rPr lang="en-US" altLang="zh-CN" sz="2400" b="1" dirty="0">
                  <a:solidFill>
                    <a:srgbClr val="203864"/>
                  </a:solidFill>
                  <a:latin typeface="微软雅黑" panose="020B0503020204020204" pitchFamily="34" charset="-122"/>
                  <a:ea typeface="微软雅黑" panose="020B0503020204020204" pitchFamily="34" charset="-122"/>
                  <a:cs typeface="+mj-cs"/>
                </a:rPr>
                <a:t>​​ </a:t>
              </a:r>
              <a:r>
                <a:rPr lang="zh-CN" altLang="en-US" sz="2400" b="1" dirty="0">
                  <a:solidFill>
                    <a:srgbClr val="203864"/>
                  </a:solidFill>
                  <a:latin typeface="微软雅黑" panose="020B0503020204020204" pitchFamily="34" charset="-122"/>
                  <a:ea typeface="微软雅黑" panose="020B0503020204020204" pitchFamily="34" charset="-122"/>
                  <a:cs typeface="+mj-cs"/>
                </a:rPr>
                <a:t>​​</a:t>
              </a:r>
              <a:r>
                <a:rPr lang="en-US" altLang="zh-CN" sz="2400" b="1" dirty="0">
                  <a:solidFill>
                    <a:srgbClr val="203864"/>
                  </a:solidFill>
                  <a:latin typeface="微软雅黑" panose="020B0503020204020204" pitchFamily="34" charset="-122"/>
                  <a:ea typeface="微软雅黑" panose="020B0503020204020204" pitchFamily="34" charset="-122"/>
                  <a:cs typeface="+mj-cs"/>
                </a:rPr>
                <a:t>RFID</a:t>
              </a:r>
              <a:r>
                <a:rPr lang="zh-CN" altLang="en-US" sz="2400" b="1" dirty="0">
                  <a:solidFill>
                    <a:srgbClr val="203864"/>
                  </a:solidFill>
                  <a:latin typeface="微软雅黑" panose="020B0503020204020204" pitchFamily="34" charset="-122"/>
                  <a:ea typeface="微软雅黑" panose="020B0503020204020204" pitchFamily="34" charset="-122"/>
                  <a:cs typeface="+mj-cs"/>
                </a:rPr>
                <a:t>定位</a:t>
              </a:r>
              <a:endParaRPr lang="en-US" altLang="zh-CN" sz="2400" b="1" dirty="0">
                <a:solidFill>
                  <a:srgbClr val="203864"/>
                </a:solidFill>
                <a:latin typeface="微软雅黑" panose="020B0503020204020204" pitchFamily="34" charset="-122"/>
                <a:ea typeface="微软雅黑" panose="020B0503020204020204" pitchFamily="34" charset="-122"/>
                <a:cs typeface="+mj-cs"/>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cs typeface="+mj-cs"/>
                </a:rPr>
                <a:t> 蓝牙定位</a:t>
              </a:r>
              <a:endParaRPr lang="en-US" altLang="zh-CN" sz="2400" b="1" dirty="0">
                <a:solidFill>
                  <a:srgbClr val="203864"/>
                </a:solidFill>
                <a:latin typeface="微软雅黑" panose="020B0503020204020204" pitchFamily="34" charset="-122"/>
                <a:ea typeface="微软雅黑" panose="020B0503020204020204" pitchFamily="34" charset="-122"/>
                <a:cs typeface="+mj-cs"/>
              </a:endParaRPr>
            </a:p>
            <a:p>
              <a:pPr marL="742950" lvl="1" indent="-285750" algn="just">
                <a:lnSpc>
                  <a:spcPct val="150000"/>
                </a:lnSpc>
                <a:buFont typeface="Wingdings" panose="05000000000000000000" pitchFamily="2" charset="2"/>
                <a:buChar char="n"/>
              </a:pPr>
              <a:r>
                <a:rPr lang="en-US" altLang="zh-CN" sz="2400" b="1" dirty="0">
                  <a:solidFill>
                    <a:srgbClr val="203864"/>
                  </a:solidFill>
                  <a:latin typeface="微软雅黑" panose="020B0503020204020204" pitchFamily="34" charset="-122"/>
                  <a:ea typeface="微软雅黑" panose="020B0503020204020204" pitchFamily="34" charset="-122"/>
                  <a:cs typeface="+mj-cs"/>
                </a:rPr>
                <a:t> ZigBee</a:t>
              </a:r>
              <a:r>
                <a:rPr lang="zh-CN" altLang="en-US" sz="2400" b="1" dirty="0">
                  <a:solidFill>
                    <a:srgbClr val="203864"/>
                  </a:solidFill>
                  <a:latin typeface="微软雅黑" panose="020B0503020204020204" pitchFamily="34" charset="-122"/>
                  <a:ea typeface="微软雅黑" panose="020B0503020204020204" pitchFamily="34" charset="-122"/>
                  <a:cs typeface="+mj-cs"/>
                </a:rPr>
                <a:t>定位</a:t>
              </a:r>
              <a:endParaRPr lang="en-US" altLang="zh-CN" sz="2400" b="1" dirty="0">
                <a:solidFill>
                  <a:srgbClr val="203864"/>
                </a:solidFill>
                <a:latin typeface="微软雅黑" panose="020B0503020204020204" pitchFamily="34" charset="-122"/>
                <a:ea typeface="微软雅黑" panose="020B0503020204020204" pitchFamily="34" charset="-122"/>
                <a:cs typeface="+mj-cs"/>
              </a:endParaRPr>
            </a:p>
            <a:p>
              <a:pPr marL="742950" lvl="1" indent="-285750" algn="just">
                <a:lnSpc>
                  <a:spcPct val="150000"/>
                </a:lnSpc>
                <a:buFont typeface="Wingdings" panose="05000000000000000000" pitchFamily="2" charset="2"/>
                <a:buChar char="n"/>
              </a:pPr>
              <a:r>
                <a:rPr lang="en-US" altLang="zh-CN" sz="2400" b="1" dirty="0">
                  <a:solidFill>
                    <a:srgbClr val="203864"/>
                  </a:solidFill>
                  <a:latin typeface="微软雅黑" panose="020B0503020204020204" pitchFamily="34" charset="-122"/>
                  <a:ea typeface="微软雅黑" panose="020B0503020204020204" pitchFamily="34" charset="-122"/>
                  <a:cs typeface="+mj-cs"/>
                </a:rPr>
                <a:t> LoRa</a:t>
              </a:r>
              <a:r>
                <a:rPr lang="zh-CN" altLang="en-US" sz="2400" b="1" dirty="0">
                  <a:solidFill>
                    <a:srgbClr val="203864"/>
                  </a:solidFill>
                  <a:latin typeface="微软雅黑" panose="020B0503020204020204" pitchFamily="34" charset="-122"/>
                  <a:ea typeface="微软雅黑" panose="020B0503020204020204" pitchFamily="34" charset="-122"/>
                  <a:cs typeface="+mj-cs"/>
                </a:rPr>
                <a:t>定位</a:t>
              </a:r>
              <a:endParaRPr lang="en-US" altLang="zh-CN" sz="2400" b="1" dirty="0">
                <a:solidFill>
                  <a:srgbClr val="203864"/>
                </a:solidFill>
                <a:latin typeface="微软雅黑" panose="020B0503020204020204" pitchFamily="34" charset="-122"/>
                <a:ea typeface="微软雅黑" panose="020B0503020204020204" pitchFamily="34" charset="-122"/>
                <a:cs typeface="+mj-cs"/>
              </a:endParaRPr>
            </a:p>
          </p:txBody>
        </p:sp>
      </p:grpSp>
      <p:sp>
        <p:nvSpPr>
          <p:cNvPr id="14" name="文本框 13">
            <a:extLst>
              <a:ext uri="{FF2B5EF4-FFF2-40B4-BE49-F238E27FC236}">
                <a16:creationId xmlns:a16="http://schemas.microsoft.com/office/drawing/2014/main" id="{345431F3-0464-4868-2D34-EC552B287887}"/>
              </a:ext>
            </a:extLst>
          </p:cNvPr>
          <p:cNvSpPr txBox="1"/>
          <p:nvPr/>
        </p:nvSpPr>
        <p:spPr>
          <a:xfrm>
            <a:off x="7374314" y="4123282"/>
            <a:ext cx="3971371" cy="400110"/>
          </a:xfrm>
          <a:prstGeom prst="rect">
            <a:avLst/>
          </a:prstGeom>
          <a:noFill/>
          <a:ln>
            <a:noFill/>
          </a:ln>
        </p:spPr>
        <p:txBody>
          <a:bodyPr wrap="square" rtlCol="0">
            <a:spAutoFit/>
          </a:bodyPr>
          <a:lstStyle/>
          <a:p>
            <a:pPr algn="just"/>
            <a:r>
              <a:rPr lang="zh-CN" altLang="en-US" sz="2000" b="1" dirty="0">
                <a:solidFill>
                  <a:srgbClr val="203864"/>
                </a:solidFill>
                <a:latin typeface="微软雅黑" panose="020B0503020204020204" pitchFamily="34" charset="-122"/>
                <a:ea typeface="微软雅黑" panose="020B0503020204020204" pitchFamily="34" charset="-122"/>
              </a:rPr>
              <a:t>中国无线频谱资源分配详细图解</a:t>
            </a:r>
            <a:r>
              <a:rPr lang="en-US" altLang="zh-CN" sz="2000" b="1" baseline="30000" dirty="0">
                <a:solidFill>
                  <a:srgbClr val="203864"/>
                </a:solidFill>
                <a:latin typeface="微软雅黑" panose="020B0503020204020204" pitchFamily="34" charset="-122"/>
                <a:ea typeface="微软雅黑" panose="020B0503020204020204" pitchFamily="34" charset="-122"/>
              </a:rPr>
              <a:t>[1]</a:t>
            </a:r>
            <a:endParaRPr lang="zh-CN" altLang="en-US" sz="2000" b="1" baseline="30000" dirty="0">
              <a:solidFill>
                <a:srgbClr val="203864"/>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5BDACE3F-BD9C-EB55-1E0E-719EA79A5A58}"/>
              </a:ext>
            </a:extLst>
          </p:cNvPr>
          <p:cNvSpPr txBox="1"/>
          <p:nvPr/>
        </p:nvSpPr>
        <p:spPr>
          <a:xfrm>
            <a:off x="507856" y="6505859"/>
            <a:ext cx="10752327" cy="338554"/>
          </a:xfrm>
          <a:prstGeom prst="rect">
            <a:avLst/>
          </a:prstGeom>
          <a:noFill/>
        </p:spPr>
        <p:txBody>
          <a:bodyPr wrap="square">
            <a:spAutoFit/>
          </a:bodyPr>
          <a:lstStyle/>
          <a:p>
            <a:r>
              <a:rPr lang="en-US" altLang="zh-CN" sz="16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16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国家无线电监测中心</a:t>
            </a:r>
            <a:r>
              <a:rPr lang="en-US" altLang="zh-CN" sz="16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中国无线频谱资源分配详细图解</a:t>
            </a:r>
            <a:r>
              <a:rPr lang="en-US" altLang="zh-CN" sz="16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[EB/OL]. (2015-03-09). https://www.srrc.org.cn/article12074.aspx. </a:t>
            </a:r>
            <a:endParaRPr lang="zh-CN" altLang="en-US" sz="16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箭头: 下 22">
            <a:extLst>
              <a:ext uri="{FF2B5EF4-FFF2-40B4-BE49-F238E27FC236}">
                <a16:creationId xmlns:a16="http://schemas.microsoft.com/office/drawing/2014/main" id="{92BB50C7-6425-AF2C-7361-353E64C96A2F}"/>
              </a:ext>
            </a:extLst>
          </p:cNvPr>
          <p:cNvSpPr/>
          <p:nvPr/>
        </p:nvSpPr>
        <p:spPr>
          <a:xfrm rot="16200000">
            <a:off x="8707814" y="5202157"/>
            <a:ext cx="481458" cy="822915"/>
          </a:xfrm>
          <a:prstGeom prst="downArrow">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71C6828-F2A5-E61B-6AF0-3761A2272FC7}"/>
              </a:ext>
            </a:extLst>
          </p:cNvPr>
          <p:cNvSpPr txBox="1"/>
          <p:nvPr/>
        </p:nvSpPr>
        <p:spPr>
          <a:xfrm>
            <a:off x="5673814" y="4588800"/>
            <a:ext cx="2863271" cy="1688411"/>
          </a:xfrm>
          <a:prstGeom prst="rect">
            <a:avLst/>
          </a:prstGeom>
          <a:noFill/>
        </p:spPr>
        <p:txBody>
          <a:bodyPr wrap="square">
            <a:spAutoFit/>
          </a:bodyPr>
          <a:lstStyle/>
          <a:p>
            <a:pPr marL="742950" lvl="1" indent="-285750" algn="just">
              <a:lnSpc>
                <a:spcPct val="150000"/>
              </a:lnSpc>
              <a:buFont typeface="Wingdings" panose="05000000000000000000" pitchFamily="2" charset="2"/>
              <a:buChar char="n"/>
            </a:pPr>
            <a:r>
              <a:rPr lang="en-US" altLang="zh-CN" sz="2400" b="1" dirty="0">
                <a:solidFill>
                  <a:srgbClr val="203864"/>
                </a:solidFill>
                <a:latin typeface="微软雅黑" panose="020B0503020204020204" pitchFamily="34" charset="-122"/>
                <a:ea typeface="微软雅黑" panose="020B0503020204020204" pitchFamily="34" charset="-122"/>
                <a:cs typeface="+mj-cs"/>
              </a:rPr>
              <a:t>​​ </a:t>
            </a:r>
            <a:r>
              <a:rPr lang="zh-CN" altLang="en-US" sz="2400" b="1" dirty="0">
                <a:solidFill>
                  <a:srgbClr val="203864"/>
                </a:solidFill>
                <a:latin typeface="微软雅黑" panose="020B0503020204020204" pitchFamily="34" charset="-122"/>
                <a:ea typeface="微软雅黑" panose="020B0503020204020204" pitchFamily="34" charset="-122"/>
                <a:cs typeface="+mj-cs"/>
              </a:rPr>
              <a:t>​​太赫兹定位</a:t>
            </a:r>
            <a:endParaRPr lang="en-US" altLang="zh-CN" sz="2400" b="1" dirty="0">
              <a:solidFill>
                <a:srgbClr val="203864"/>
              </a:solidFill>
              <a:latin typeface="微软雅黑" panose="020B0503020204020204" pitchFamily="34" charset="-122"/>
              <a:ea typeface="微软雅黑" panose="020B0503020204020204" pitchFamily="34" charset="-122"/>
              <a:cs typeface="+mj-cs"/>
            </a:endParaRPr>
          </a:p>
          <a:p>
            <a:pPr marL="742950" lvl="1" indent="-285750" algn="just">
              <a:lnSpc>
                <a:spcPct val="150000"/>
              </a:lnSpc>
              <a:buFont typeface="Wingdings" panose="05000000000000000000" pitchFamily="2" charset="2"/>
              <a:buChar char="n"/>
            </a:pPr>
            <a:r>
              <a:rPr lang="zh-CN" altLang="en-US" sz="2400" b="1" dirty="0">
                <a:solidFill>
                  <a:srgbClr val="203864"/>
                </a:solidFill>
                <a:latin typeface="微软雅黑" panose="020B0503020204020204" pitchFamily="34" charset="-122"/>
                <a:ea typeface="微软雅黑" panose="020B0503020204020204" pitchFamily="34" charset="-122"/>
                <a:cs typeface="+mj-cs"/>
              </a:rPr>
              <a:t> 毫米波定位</a:t>
            </a:r>
            <a:endParaRPr lang="en-US" altLang="zh-CN" sz="2400" b="1" dirty="0">
              <a:solidFill>
                <a:srgbClr val="203864"/>
              </a:solidFill>
              <a:latin typeface="微软雅黑" panose="020B0503020204020204" pitchFamily="34" charset="-122"/>
              <a:ea typeface="微软雅黑" panose="020B0503020204020204" pitchFamily="34" charset="-122"/>
              <a:cs typeface="+mj-cs"/>
            </a:endParaRPr>
          </a:p>
          <a:p>
            <a:pPr marL="742950" lvl="1" indent="-285750" algn="just">
              <a:lnSpc>
                <a:spcPct val="150000"/>
              </a:lnSpc>
              <a:buFont typeface="Wingdings" panose="05000000000000000000" pitchFamily="2" charset="2"/>
              <a:buChar char="n"/>
            </a:pPr>
            <a:r>
              <a:rPr lang="en-US" altLang="zh-CN" sz="2400" b="1" dirty="0">
                <a:solidFill>
                  <a:srgbClr val="203864"/>
                </a:solidFill>
                <a:latin typeface="微软雅黑" panose="020B0503020204020204" pitchFamily="34" charset="-122"/>
                <a:ea typeface="微软雅黑" panose="020B0503020204020204" pitchFamily="34" charset="-122"/>
              </a:rPr>
              <a:t> ···</a:t>
            </a:r>
            <a:r>
              <a:rPr lang="zh-CN" altLang="en-US" sz="2400" b="1" dirty="0">
                <a:solidFill>
                  <a:srgbClr val="203864"/>
                </a:solidFill>
                <a:latin typeface="微软雅黑" panose="020B0503020204020204" pitchFamily="34" charset="-122"/>
                <a:ea typeface="微软雅黑" panose="020B0503020204020204" pitchFamily="34" charset="-122"/>
              </a:rPr>
              <a:t>​</a:t>
            </a:r>
            <a:endParaRPr lang="en-US" altLang="zh-CN" sz="2400" b="1" dirty="0">
              <a:solidFill>
                <a:srgbClr val="203864"/>
              </a:solidFill>
              <a:latin typeface="微软雅黑" panose="020B0503020204020204" pitchFamily="34" charset="-122"/>
              <a:ea typeface="微软雅黑" panose="020B0503020204020204" pitchFamily="34" charset="-122"/>
              <a:cs typeface="+mj-cs"/>
            </a:endParaRPr>
          </a:p>
        </p:txBody>
      </p:sp>
    </p:spTree>
    <p:extLst>
      <p:ext uri="{BB962C8B-B14F-4D97-AF65-F5344CB8AC3E}">
        <p14:creationId xmlns:p14="http://schemas.microsoft.com/office/powerpoint/2010/main" val="2274260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AA888-3489-9196-EE66-7EE256141C81}"/>
            </a:ext>
          </a:extLst>
        </p:cNvPr>
        <p:cNvGrpSpPr/>
        <p:nvPr/>
      </p:nvGrpSpPr>
      <p:grpSpPr>
        <a:xfrm>
          <a:off x="0" y="0"/>
          <a:ext cx="0" cy="0"/>
          <a:chOff x="0" y="0"/>
          <a:chExt cx="0" cy="0"/>
        </a:xfrm>
      </p:grpSpPr>
      <p:sp>
        <p:nvSpPr>
          <p:cNvPr id="51" name="矩形 50">
            <a:extLst>
              <a:ext uri="{FF2B5EF4-FFF2-40B4-BE49-F238E27FC236}">
                <a16:creationId xmlns:a16="http://schemas.microsoft.com/office/drawing/2014/main" id="{AE5C9004-14FB-9C1B-AAE5-DE6F836FD52C}"/>
              </a:ext>
            </a:extLst>
          </p:cNvPr>
          <p:cNvSpPr/>
          <p:nvPr/>
        </p:nvSpPr>
        <p:spPr>
          <a:xfrm>
            <a:off x="608551" y="4896145"/>
            <a:ext cx="11367548" cy="167791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65C18F6C-0BF1-0FD2-5D12-8E5D1C8F5EE1}"/>
              </a:ext>
            </a:extLst>
          </p:cNvPr>
          <p:cNvSpPr/>
          <p:nvPr/>
        </p:nvSpPr>
        <p:spPr>
          <a:xfrm>
            <a:off x="7942217" y="3220642"/>
            <a:ext cx="4005238" cy="162907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a:extLst>
              <a:ext uri="{FF2B5EF4-FFF2-40B4-BE49-F238E27FC236}">
                <a16:creationId xmlns:a16="http://schemas.microsoft.com/office/drawing/2014/main" id="{A7825D4E-00CC-2D4D-4442-5FC7835B5ACF}"/>
              </a:ext>
            </a:extLst>
          </p:cNvPr>
          <p:cNvSpPr>
            <a:spLocks noGrp="1"/>
          </p:cNvSpPr>
          <p:nvPr>
            <p:ph type="title"/>
          </p:nvPr>
        </p:nvSpPr>
        <p:spPr>
          <a:xfrm>
            <a:off x="614680" y="203200"/>
            <a:ext cx="6148070" cy="730249"/>
          </a:xfrm>
        </p:spPr>
        <p:txBody>
          <a:bodyPr/>
          <a:lstStyle/>
          <a:p>
            <a:r>
              <a:rPr lang="zh-CN" altLang="en-US" dirty="0"/>
              <a:t>无线电定位分类</a:t>
            </a:r>
          </a:p>
        </p:txBody>
      </p:sp>
      <p:sp>
        <p:nvSpPr>
          <p:cNvPr id="24" name="灯片编号占位符 2">
            <a:extLst>
              <a:ext uri="{FF2B5EF4-FFF2-40B4-BE49-F238E27FC236}">
                <a16:creationId xmlns:a16="http://schemas.microsoft.com/office/drawing/2014/main" id="{F5E1853B-D25C-7999-53D1-03A0CBC8DB21}"/>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6</a:t>
            </a:fld>
            <a:r>
              <a:rPr lang="en-US" altLang="zh-CN" dirty="0">
                <a:solidFill>
                  <a:schemeClr val="accent1">
                    <a:lumMod val="50000"/>
                  </a:schemeClr>
                </a:solidFill>
              </a:rPr>
              <a:t>/30</a:t>
            </a:r>
            <a:endParaRPr lang="zh-CN" altLang="en-US" dirty="0">
              <a:solidFill>
                <a:schemeClr val="accent1">
                  <a:lumMod val="50000"/>
                </a:schemeClr>
              </a:solidFill>
            </a:endParaRPr>
          </a:p>
        </p:txBody>
      </p:sp>
      <p:sp>
        <p:nvSpPr>
          <p:cNvPr id="4" name="标题 15">
            <a:extLst>
              <a:ext uri="{FF2B5EF4-FFF2-40B4-BE49-F238E27FC236}">
                <a16:creationId xmlns:a16="http://schemas.microsoft.com/office/drawing/2014/main" id="{596CDE34-4228-CDFE-F908-EBB439F9187B}"/>
              </a:ext>
            </a:extLst>
          </p:cNvPr>
          <p:cNvSpPr txBox="1">
            <a:spLocks/>
          </p:cNvSpPr>
          <p:nvPr/>
        </p:nvSpPr>
        <p:spPr>
          <a:xfrm>
            <a:off x="523307" y="144535"/>
            <a:ext cx="5659119" cy="5311775"/>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rPr>
              <a:t>几何测量法</a:t>
            </a:r>
            <a:endParaRPr lang="en-US" altLang="zh-CN" b="1" dirty="0">
              <a:solidFill>
                <a:srgbClr val="C00000"/>
              </a:solidFill>
              <a:latin typeface="微软雅黑" panose="020B0503020204020204" pitchFamily="34" charset="-122"/>
              <a:ea typeface="微软雅黑" panose="020B0503020204020204" pitchFamily="34" charset="-122"/>
            </a:endParaRPr>
          </a:p>
          <a:p>
            <a:pPr lvl="1" algn="just">
              <a:lnSpc>
                <a:spcPct val="150000"/>
              </a:lnSpc>
              <a:buFont typeface="Wingdings" panose="05000000000000000000" pitchFamily="2" charset="2"/>
              <a:buChar char="p"/>
            </a:pPr>
            <a:r>
              <a:rPr lang="en-US" altLang="zh-CN" sz="2200" b="1" dirty="0">
                <a:solidFill>
                  <a:srgbClr val="203864"/>
                </a:solidFill>
                <a:latin typeface="微软雅黑" panose="020B0503020204020204" pitchFamily="34" charset="-122"/>
                <a:ea typeface="微软雅黑" panose="020B0503020204020204" pitchFamily="34" charset="-122"/>
              </a:rPr>
              <a:t> </a:t>
            </a:r>
            <a:r>
              <a:rPr lang="zh-CN" altLang="en-US" sz="2200" b="1" dirty="0">
                <a:solidFill>
                  <a:srgbClr val="C00000"/>
                </a:solidFill>
                <a:latin typeface="微软雅黑" panose="020B0503020204020204" pitchFamily="34" charset="-122"/>
                <a:ea typeface="微软雅黑" panose="020B0503020204020204" pitchFamily="34" charset="-122"/>
              </a:rPr>
              <a:t>三边定位</a:t>
            </a:r>
            <a:endParaRPr lang="en-US" altLang="zh-CN" sz="2200" b="1" dirty="0">
              <a:solidFill>
                <a:srgbClr val="C00000"/>
              </a:solidFill>
              <a:latin typeface="微软雅黑" panose="020B0503020204020204" pitchFamily="34" charset="-122"/>
              <a:ea typeface="微软雅黑" panose="020B0503020204020204" pitchFamily="34" charset="-122"/>
            </a:endParaRPr>
          </a:p>
          <a:p>
            <a:pPr lvl="1" algn="just">
              <a:lnSpc>
                <a:spcPct val="150000"/>
              </a:lnSpc>
              <a:buFont typeface="Wingdings" panose="05000000000000000000" pitchFamily="2" charset="2"/>
              <a:buChar char="p"/>
            </a:pPr>
            <a:r>
              <a:rPr lang="zh-CN" altLang="en-US" sz="2200" b="1" dirty="0">
                <a:solidFill>
                  <a:srgbClr val="203864"/>
                </a:solidFill>
                <a:latin typeface="微软雅黑" panose="020B0503020204020204" pitchFamily="34" charset="-122"/>
                <a:ea typeface="微软雅黑" panose="020B0503020204020204" pitchFamily="34" charset="-122"/>
              </a:rPr>
              <a:t> 三角定位</a:t>
            </a:r>
            <a:endParaRPr lang="en-US" altLang="zh-CN" sz="2200" b="1" dirty="0">
              <a:solidFill>
                <a:srgbClr val="203864"/>
              </a:solidFill>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p"/>
            </a:pPr>
            <a:r>
              <a:rPr lang="zh-CN" altLang="en-US" b="1" dirty="0">
                <a:solidFill>
                  <a:srgbClr val="203864"/>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特征匹配法</a:t>
            </a:r>
            <a:endParaRPr lang="en-US" altLang="zh-CN" b="1" dirty="0">
              <a:solidFill>
                <a:srgbClr val="C00000"/>
              </a:solidFill>
              <a:latin typeface="微软雅黑" panose="020B0503020204020204" pitchFamily="34" charset="-122"/>
              <a:ea typeface="微软雅黑" panose="020B0503020204020204" pitchFamily="34" charset="-122"/>
            </a:endParaRPr>
          </a:p>
          <a:p>
            <a:pPr lvl="1" algn="just">
              <a:lnSpc>
                <a:spcPct val="150000"/>
              </a:lnSpc>
              <a:buFont typeface="Wingdings" panose="05000000000000000000" pitchFamily="2" charset="2"/>
              <a:buChar char="p"/>
            </a:pPr>
            <a:r>
              <a:rPr lang="zh-CN" altLang="en-US" sz="2200" b="1" dirty="0">
                <a:solidFill>
                  <a:srgbClr val="203864"/>
                </a:solidFill>
                <a:latin typeface="微软雅黑" panose="020B0503020204020204" pitchFamily="34" charset="-122"/>
                <a:ea typeface="微软雅黑" panose="020B0503020204020204" pitchFamily="34" charset="-122"/>
              </a:rPr>
              <a:t> </a:t>
            </a:r>
            <a:r>
              <a:rPr lang="zh-CN" altLang="en-US" sz="2200" b="1" dirty="0">
                <a:solidFill>
                  <a:srgbClr val="C00000"/>
                </a:solidFill>
                <a:latin typeface="微软雅黑" panose="020B0503020204020204" pitchFamily="34" charset="-122"/>
                <a:ea typeface="微软雅黑" panose="020B0503020204020204" pitchFamily="34" charset="-122"/>
              </a:rPr>
              <a:t>指纹定位</a:t>
            </a:r>
            <a:endParaRPr lang="en-US" altLang="zh-CN" sz="2200" b="1" dirty="0">
              <a:solidFill>
                <a:srgbClr val="C00000"/>
              </a:solidFill>
              <a:latin typeface="微软雅黑" panose="020B0503020204020204" pitchFamily="34" charset="-122"/>
              <a:ea typeface="微软雅黑" panose="020B0503020204020204" pitchFamily="34" charset="-122"/>
            </a:endParaRPr>
          </a:p>
          <a:p>
            <a:pPr algn="just">
              <a:lnSpc>
                <a:spcPct val="150000"/>
              </a:lnSpc>
              <a:buFont typeface="Wingdings" panose="05000000000000000000" pitchFamily="2" charset="2"/>
              <a:buChar char="p"/>
            </a:pPr>
            <a:r>
              <a:rPr lang="en-US" altLang="zh-CN" b="1" dirty="0">
                <a:solidFill>
                  <a:srgbClr val="203864"/>
                </a:solidFill>
                <a:latin typeface="微软雅黑" panose="020B0503020204020204" pitchFamily="34" charset="-122"/>
                <a:ea typeface="微软雅黑" panose="020B0503020204020204" pitchFamily="34" charset="-122"/>
              </a:rPr>
              <a:t>···</a:t>
            </a:r>
            <a:r>
              <a:rPr lang="zh-CN" altLang="en-US" b="1" dirty="0">
                <a:solidFill>
                  <a:srgbClr val="203864"/>
                </a:solidFill>
                <a:latin typeface="微软雅黑" panose="020B0503020204020204" pitchFamily="34" charset="-122"/>
                <a:ea typeface="微软雅黑" panose="020B0503020204020204" pitchFamily="34" charset="-122"/>
              </a:rPr>
              <a:t>​</a:t>
            </a:r>
            <a:endParaRPr lang="en-US" altLang="zh-CN" b="1" dirty="0">
              <a:solidFill>
                <a:srgbClr val="203864"/>
              </a:solidFill>
              <a:latin typeface="微软雅黑" panose="020B0503020204020204" pitchFamily="34" charset="-122"/>
              <a:ea typeface="微软雅黑" panose="020B0503020204020204" pitchFamily="34" charset="-122"/>
            </a:endParaRPr>
          </a:p>
        </p:txBody>
      </p:sp>
      <p:sp>
        <p:nvSpPr>
          <p:cNvPr id="6" name="右大括号 5">
            <a:extLst>
              <a:ext uri="{FF2B5EF4-FFF2-40B4-BE49-F238E27FC236}">
                <a16:creationId xmlns:a16="http://schemas.microsoft.com/office/drawing/2014/main" id="{087528C8-B627-489B-3F98-3915F7B064CB}"/>
              </a:ext>
            </a:extLst>
          </p:cNvPr>
          <p:cNvSpPr/>
          <p:nvPr/>
        </p:nvSpPr>
        <p:spPr>
          <a:xfrm rot="10800000">
            <a:off x="2665390" y="1917991"/>
            <a:ext cx="469900" cy="756073"/>
          </a:xfrm>
          <a:prstGeom prst="rightBrace">
            <a:avLst/>
          </a:prstGeom>
          <a:ln w="19050">
            <a:solidFill>
              <a:srgbClr val="2038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71E76B11-CD55-1181-1641-CE8EB919F7DB}"/>
              </a:ext>
            </a:extLst>
          </p:cNvPr>
          <p:cNvSpPr txBox="1"/>
          <p:nvPr/>
        </p:nvSpPr>
        <p:spPr>
          <a:xfrm>
            <a:off x="3128647" y="1668203"/>
            <a:ext cx="1720655" cy="400110"/>
          </a:xfrm>
          <a:prstGeom prst="rect">
            <a:avLst/>
          </a:prstGeom>
          <a:noFill/>
          <a:ln>
            <a:noFill/>
          </a:ln>
        </p:spPr>
        <p:txBody>
          <a:bodyPr wrap="square" rtlCol="0">
            <a:spAutoFit/>
          </a:bodyPr>
          <a:lstStyle/>
          <a:p>
            <a:pPr algn="just"/>
            <a:r>
              <a:rPr lang="en-US" altLang="zh-CN" sz="2000" b="1" dirty="0" err="1">
                <a:solidFill>
                  <a:srgbClr val="C00000"/>
                </a:solidFill>
                <a:latin typeface="微软雅黑" panose="020B0503020204020204" pitchFamily="34" charset="-122"/>
                <a:ea typeface="微软雅黑" panose="020B0503020204020204" pitchFamily="34" charset="-122"/>
              </a:rPr>
              <a:t>ToA</a:t>
            </a:r>
            <a:r>
              <a:rPr lang="en-US" altLang="zh-CN" sz="2000" b="1" dirty="0">
                <a:solidFill>
                  <a:srgbClr val="203864"/>
                </a:solidFill>
                <a:latin typeface="微软雅黑" panose="020B0503020204020204" pitchFamily="34" charset="-122"/>
                <a:ea typeface="微软雅黑" panose="020B0503020204020204" pitchFamily="34" charset="-122"/>
              </a:rPr>
              <a:t>/</a:t>
            </a:r>
            <a:r>
              <a:rPr lang="en-US" altLang="zh-CN" sz="2000" b="1" dirty="0" err="1">
                <a:solidFill>
                  <a:srgbClr val="203864"/>
                </a:solidFill>
                <a:latin typeface="微软雅黑" panose="020B0503020204020204" pitchFamily="34" charset="-122"/>
                <a:ea typeface="微软雅黑" panose="020B0503020204020204" pitchFamily="34" charset="-122"/>
              </a:rPr>
              <a:t>TDoA</a:t>
            </a:r>
            <a:endParaRPr lang="en-US" altLang="zh-CN" sz="2000" b="1" dirty="0">
              <a:solidFill>
                <a:srgbClr val="203864"/>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35B0C02-C700-9186-E9DD-1DD9C599402E}"/>
              </a:ext>
            </a:extLst>
          </p:cNvPr>
          <p:cNvSpPr txBox="1"/>
          <p:nvPr/>
        </p:nvSpPr>
        <p:spPr>
          <a:xfrm>
            <a:off x="3149822" y="2402833"/>
            <a:ext cx="1537775" cy="400110"/>
          </a:xfrm>
          <a:prstGeom prst="rect">
            <a:avLst/>
          </a:prstGeom>
          <a:noFill/>
          <a:ln>
            <a:noFill/>
          </a:ln>
        </p:spPr>
        <p:txBody>
          <a:bodyPr wrap="square" rtlCol="0">
            <a:spAutoFit/>
          </a:bodyPr>
          <a:lstStyle/>
          <a:p>
            <a:pPr algn="just"/>
            <a:r>
              <a:rPr lang="en-US" altLang="zh-CN" sz="2000" b="1" dirty="0" err="1">
                <a:solidFill>
                  <a:srgbClr val="203864"/>
                </a:solidFill>
                <a:latin typeface="微软雅黑" panose="020B0503020204020204" pitchFamily="34" charset="-122"/>
                <a:ea typeface="微软雅黑" panose="020B0503020204020204" pitchFamily="34" charset="-122"/>
              </a:rPr>
              <a:t>AoA</a:t>
            </a:r>
            <a:r>
              <a:rPr lang="en-US" altLang="zh-CN" sz="2000" b="1" dirty="0">
                <a:solidFill>
                  <a:srgbClr val="203864"/>
                </a:solidFill>
                <a:latin typeface="微软雅黑" panose="020B0503020204020204" pitchFamily="34" charset="-122"/>
                <a:ea typeface="微软雅黑" panose="020B0503020204020204" pitchFamily="34" charset="-122"/>
              </a:rPr>
              <a:t>/</a:t>
            </a:r>
            <a:r>
              <a:rPr lang="en-US" altLang="zh-CN" sz="2000" b="1" dirty="0" err="1">
                <a:solidFill>
                  <a:srgbClr val="203864"/>
                </a:solidFill>
                <a:latin typeface="微软雅黑" panose="020B0503020204020204" pitchFamily="34" charset="-122"/>
                <a:ea typeface="微软雅黑" panose="020B0503020204020204" pitchFamily="34" charset="-122"/>
              </a:rPr>
              <a:t>AoD</a:t>
            </a:r>
            <a:endParaRPr lang="en-US" altLang="zh-CN" sz="2000" b="1" dirty="0">
              <a:solidFill>
                <a:srgbClr val="203864"/>
              </a:solidFill>
              <a:latin typeface="微软雅黑" panose="020B0503020204020204" pitchFamily="34" charset="-122"/>
              <a:ea typeface="微软雅黑" panose="020B0503020204020204" pitchFamily="34" charset="-122"/>
            </a:endParaRPr>
          </a:p>
        </p:txBody>
      </p:sp>
      <p:sp>
        <p:nvSpPr>
          <p:cNvPr id="15" name="右大括号 14">
            <a:extLst>
              <a:ext uri="{FF2B5EF4-FFF2-40B4-BE49-F238E27FC236}">
                <a16:creationId xmlns:a16="http://schemas.microsoft.com/office/drawing/2014/main" id="{FF197862-B9AB-869B-BEA5-E14416F9B187}"/>
              </a:ext>
            </a:extLst>
          </p:cNvPr>
          <p:cNvSpPr/>
          <p:nvPr/>
        </p:nvSpPr>
        <p:spPr>
          <a:xfrm rot="10800000">
            <a:off x="2711012" y="3342629"/>
            <a:ext cx="469900" cy="756073"/>
          </a:xfrm>
          <a:prstGeom prst="rightBrace">
            <a:avLst/>
          </a:prstGeom>
          <a:ln w="19050">
            <a:solidFill>
              <a:srgbClr val="2038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94F3B0E4-3239-FF2A-F1D5-A4BC55D7EBFC}"/>
              </a:ext>
            </a:extLst>
          </p:cNvPr>
          <p:cNvSpPr txBox="1"/>
          <p:nvPr/>
        </p:nvSpPr>
        <p:spPr>
          <a:xfrm>
            <a:off x="3192428" y="3148068"/>
            <a:ext cx="1720655" cy="400110"/>
          </a:xfrm>
          <a:prstGeom prst="rect">
            <a:avLst/>
          </a:prstGeom>
          <a:noFill/>
          <a:ln>
            <a:noFill/>
          </a:ln>
        </p:spPr>
        <p:txBody>
          <a:bodyPr wrap="square" rtlCol="0">
            <a:spAutoFit/>
          </a:bodyPr>
          <a:lstStyle/>
          <a:p>
            <a:pPr algn="just"/>
            <a:r>
              <a:rPr lang="en-US" altLang="zh-CN" sz="2000" b="1" dirty="0">
                <a:solidFill>
                  <a:srgbClr val="C00000"/>
                </a:solidFill>
                <a:latin typeface="微软雅黑" panose="020B0503020204020204" pitchFamily="34" charset="-122"/>
                <a:ea typeface="微软雅黑" panose="020B0503020204020204" pitchFamily="34" charset="-122"/>
              </a:rPr>
              <a:t>RSSI</a:t>
            </a:r>
          </a:p>
        </p:txBody>
      </p:sp>
      <p:sp>
        <p:nvSpPr>
          <p:cNvPr id="17" name="文本框 16">
            <a:extLst>
              <a:ext uri="{FF2B5EF4-FFF2-40B4-BE49-F238E27FC236}">
                <a16:creationId xmlns:a16="http://schemas.microsoft.com/office/drawing/2014/main" id="{68E61638-F87E-166F-1B50-EAFB9D8AEE8F}"/>
              </a:ext>
            </a:extLst>
          </p:cNvPr>
          <p:cNvSpPr txBox="1"/>
          <p:nvPr/>
        </p:nvSpPr>
        <p:spPr>
          <a:xfrm>
            <a:off x="3211534" y="3905801"/>
            <a:ext cx="844757" cy="400110"/>
          </a:xfrm>
          <a:prstGeom prst="rect">
            <a:avLst/>
          </a:prstGeom>
          <a:noFill/>
          <a:ln>
            <a:noFill/>
          </a:ln>
        </p:spPr>
        <p:txBody>
          <a:bodyPr wrap="square" rtlCol="0">
            <a:spAutoFit/>
          </a:bodyPr>
          <a:lstStyle/>
          <a:p>
            <a:pPr algn="just"/>
            <a:r>
              <a:rPr lang="en-US" altLang="zh-CN" sz="2000" b="1" dirty="0">
                <a:solidFill>
                  <a:srgbClr val="203864"/>
                </a:solidFill>
                <a:latin typeface="微软雅黑" panose="020B0503020204020204" pitchFamily="34" charset="-122"/>
                <a:ea typeface="微软雅黑" panose="020B0503020204020204" pitchFamily="34" charset="-122"/>
              </a:rPr>
              <a:t>CSI</a:t>
            </a:r>
          </a:p>
        </p:txBody>
      </p:sp>
      <p:sp>
        <p:nvSpPr>
          <p:cNvPr id="19" name="箭头: 下 18">
            <a:extLst>
              <a:ext uri="{FF2B5EF4-FFF2-40B4-BE49-F238E27FC236}">
                <a16:creationId xmlns:a16="http://schemas.microsoft.com/office/drawing/2014/main" id="{B1084F5B-CDE9-7A66-F4BD-95FAFC733CDA}"/>
              </a:ext>
            </a:extLst>
          </p:cNvPr>
          <p:cNvSpPr/>
          <p:nvPr/>
        </p:nvSpPr>
        <p:spPr>
          <a:xfrm rot="16200000">
            <a:off x="4713029" y="2024355"/>
            <a:ext cx="400108" cy="469900"/>
          </a:xfrm>
          <a:prstGeom prst="downArrow">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BE231779-757E-F698-D8D2-9CA1F8F8955A}"/>
              </a:ext>
            </a:extLst>
          </p:cNvPr>
          <p:cNvSpPr/>
          <p:nvPr/>
        </p:nvSpPr>
        <p:spPr>
          <a:xfrm rot="16200000">
            <a:off x="4507654" y="3441387"/>
            <a:ext cx="400108" cy="633132"/>
          </a:xfrm>
          <a:prstGeom prst="downArrow">
            <a:avLst/>
          </a:prstGeom>
          <a:solidFill>
            <a:srgbClr val="203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8BED808-58A0-4AA8-8B7C-5405ADDBA070}"/>
              </a:ext>
            </a:extLst>
          </p:cNvPr>
          <p:cNvSpPr txBox="1"/>
          <p:nvPr/>
        </p:nvSpPr>
        <p:spPr>
          <a:xfrm>
            <a:off x="5108508" y="1338380"/>
            <a:ext cx="989684"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C00000"/>
                </a:solidFill>
                <a:latin typeface="微软雅黑" panose="020B0503020204020204" pitchFamily="34" charset="-122"/>
                <a:ea typeface="微软雅黑" panose="020B0503020204020204" pitchFamily="34" charset="-122"/>
              </a:rPr>
              <a:t>全球导航卫星</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C00000"/>
                </a:solidFill>
                <a:latin typeface="微软雅黑" panose="020B0503020204020204" pitchFamily="34" charset="-122"/>
                <a:ea typeface="微软雅黑" panose="020B0503020204020204" pitchFamily="34" charset="-122"/>
              </a:rPr>
              <a:t>系统</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F3E2A71D-C520-3CD4-4FB5-3B07A27F4A19}"/>
              </a:ext>
            </a:extLst>
          </p:cNvPr>
          <p:cNvSpPr txBox="1"/>
          <p:nvPr/>
        </p:nvSpPr>
        <p:spPr>
          <a:xfrm>
            <a:off x="5101891" y="3042274"/>
            <a:ext cx="1002918"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rgbClr val="C00000"/>
                </a:solidFill>
                <a:latin typeface="微软雅黑" panose="020B0503020204020204" pitchFamily="34" charset="-122"/>
                <a:ea typeface="微软雅黑" panose="020B0503020204020204" pitchFamily="34" charset="-122"/>
              </a:rPr>
              <a:t>电磁频谱定位系统</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6D5D855-53C5-71E2-35DD-BFAE6336633D}"/>
              </a:ext>
            </a:extLst>
          </p:cNvPr>
          <p:cNvPicPr>
            <a:picLocks noChangeAspect="1"/>
          </p:cNvPicPr>
          <p:nvPr/>
        </p:nvPicPr>
        <p:blipFill>
          <a:blip r:embed="rId3"/>
          <a:stretch>
            <a:fillRect/>
          </a:stretch>
        </p:blipFill>
        <p:spPr>
          <a:xfrm>
            <a:off x="8290178" y="3312164"/>
            <a:ext cx="1435367" cy="1489532"/>
          </a:xfrm>
          <a:prstGeom prst="rect">
            <a:avLst/>
          </a:prstGeom>
        </p:spPr>
      </p:pic>
      <p:sp>
        <p:nvSpPr>
          <p:cNvPr id="7" name="矩形 6">
            <a:extLst>
              <a:ext uri="{FF2B5EF4-FFF2-40B4-BE49-F238E27FC236}">
                <a16:creationId xmlns:a16="http://schemas.microsoft.com/office/drawing/2014/main" id="{1DA30C4D-238A-0D77-3418-251FF63D651F}"/>
              </a:ext>
            </a:extLst>
          </p:cNvPr>
          <p:cNvSpPr/>
          <p:nvPr/>
        </p:nvSpPr>
        <p:spPr>
          <a:xfrm>
            <a:off x="1023859" y="5345753"/>
            <a:ext cx="1127783" cy="874367"/>
          </a:xfrm>
          <a:prstGeom prst="rect">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203864"/>
                </a:solidFill>
                <a:latin typeface="微软雅黑" panose="020B0503020204020204" pitchFamily="34" charset="-122"/>
                <a:ea typeface="微软雅黑" panose="020B0503020204020204" pitchFamily="34" charset="-122"/>
              </a:rPr>
              <a:t>Site Survey</a:t>
            </a:r>
            <a:endParaRPr lang="zh-CN" altLang="en-US" sz="1600" b="1" dirty="0">
              <a:solidFill>
                <a:srgbClr val="203864"/>
              </a:solidFill>
              <a:latin typeface="微软雅黑" panose="020B0503020204020204" pitchFamily="34" charset="-122"/>
              <a:ea typeface="微软雅黑" panose="020B0503020204020204" pitchFamily="34" charset="-122"/>
            </a:endParaRPr>
          </a:p>
        </p:txBody>
      </p:sp>
      <p:sp>
        <p:nvSpPr>
          <p:cNvPr id="9" name="圆柱体 8">
            <a:extLst>
              <a:ext uri="{FF2B5EF4-FFF2-40B4-BE49-F238E27FC236}">
                <a16:creationId xmlns:a16="http://schemas.microsoft.com/office/drawing/2014/main" id="{E3C2A560-BCC5-FACE-B11F-2ED8076BB7C1}"/>
              </a:ext>
            </a:extLst>
          </p:cNvPr>
          <p:cNvSpPr/>
          <p:nvPr/>
        </p:nvSpPr>
        <p:spPr>
          <a:xfrm>
            <a:off x="3527799" y="5064944"/>
            <a:ext cx="1330763" cy="1446548"/>
          </a:xfrm>
          <a:prstGeom prst="can">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203864"/>
                </a:solidFill>
                <a:latin typeface="微软雅黑" panose="020B0503020204020204" pitchFamily="34" charset="-122"/>
                <a:ea typeface="微软雅黑" panose="020B0503020204020204" pitchFamily="34" charset="-122"/>
              </a:rPr>
              <a:t>Fingerprint</a:t>
            </a:r>
          </a:p>
          <a:p>
            <a:pPr algn="ctr"/>
            <a:r>
              <a:rPr lang="en-US" altLang="zh-CN" sz="1600" b="1" dirty="0">
                <a:solidFill>
                  <a:srgbClr val="203864"/>
                </a:solidFill>
                <a:latin typeface="微软雅黑" panose="020B0503020204020204" pitchFamily="34" charset="-122"/>
                <a:ea typeface="微软雅黑" panose="020B0503020204020204" pitchFamily="34" charset="-122"/>
              </a:rPr>
              <a:t>Dataset</a:t>
            </a:r>
            <a:endParaRPr lang="zh-CN" altLang="en-US" sz="1600" b="1" dirty="0">
              <a:solidFill>
                <a:srgbClr val="203864"/>
              </a:solidFill>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FDE3E719-D4EA-60C7-3789-71CBA1C60291}"/>
              </a:ext>
            </a:extLst>
          </p:cNvPr>
          <p:cNvCxnSpPr>
            <a:cxnSpLocks/>
          </p:cNvCxnSpPr>
          <p:nvPr/>
        </p:nvCxnSpPr>
        <p:spPr>
          <a:xfrm>
            <a:off x="2151642" y="5554337"/>
            <a:ext cx="1376157" cy="5281"/>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532D391-235B-49FE-4000-2D3279A543C4}"/>
              </a:ext>
            </a:extLst>
          </p:cNvPr>
          <p:cNvSpPr txBox="1"/>
          <p:nvPr/>
        </p:nvSpPr>
        <p:spPr>
          <a:xfrm>
            <a:off x="2108498" y="5625109"/>
            <a:ext cx="1462444" cy="523220"/>
          </a:xfrm>
          <a:prstGeom prst="rect">
            <a:avLst/>
          </a:prstGeom>
          <a:noFill/>
        </p:spPr>
        <p:txBody>
          <a:bodyPr wrap="square">
            <a:spAutoFit/>
          </a:bodyPr>
          <a:lstStyle/>
          <a:p>
            <a:pPr algn="ctr"/>
            <a:r>
              <a:rPr lang="en-US" altLang="zh-CN" sz="1400" dirty="0">
                <a:solidFill>
                  <a:srgbClr val="203864"/>
                </a:solidFill>
                <a:latin typeface="微软雅黑" panose="020B0503020204020204" pitchFamily="34" charset="-122"/>
                <a:ea typeface="微软雅黑" panose="020B0503020204020204" pitchFamily="34" charset="-122"/>
              </a:rPr>
              <a:t>Location,</a:t>
            </a:r>
            <a:r>
              <a:rPr lang="zh-CN" altLang="en-US" sz="1400" dirty="0">
                <a:solidFill>
                  <a:srgbClr val="203864"/>
                </a:solidFill>
                <a:latin typeface="微软雅黑" panose="020B0503020204020204" pitchFamily="34" charset="-122"/>
                <a:ea typeface="微软雅黑" panose="020B0503020204020204" pitchFamily="34" charset="-122"/>
              </a:rPr>
              <a:t> </a:t>
            </a:r>
            <a:r>
              <a:rPr lang="en-US" altLang="zh-CN" sz="1400" dirty="0">
                <a:solidFill>
                  <a:srgbClr val="203864"/>
                </a:solidFill>
                <a:latin typeface="微软雅黑" panose="020B0503020204020204" pitchFamily="34" charset="-122"/>
                <a:ea typeface="微软雅黑" panose="020B0503020204020204" pitchFamily="34" charset="-122"/>
              </a:rPr>
              <a:t>Fingerprint</a:t>
            </a:r>
            <a:endParaRPr lang="zh-CN" altLang="en-US" sz="1400" dirty="0">
              <a:solidFill>
                <a:srgbClr val="203864"/>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8E1F950B-B3C3-6DC4-C838-7D7DA2C00492}"/>
              </a:ext>
            </a:extLst>
          </p:cNvPr>
          <p:cNvSpPr/>
          <p:nvPr/>
        </p:nvSpPr>
        <p:spPr>
          <a:xfrm>
            <a:off x="5909951" y="5313036"/>
            <a:ext cx="1448889" cy="965200"/>
          </a:xfrm>
          <a:prstGeom prst="rect">
            <a:avLst/>
          </a:prstGeom>
          <a:noFill/>
          <a:ln w="38100">
            <a:solidFill>
              <a:srgbClr val="2038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203864"/>
                </a:solidFill>
                <a:latin typeface="微软雅黑" panose="020B0503020204020204" pitchFamily="34" charset="-122"/>
                <a:ea typeface="微软雅黑" panose="020B0503020204020204" pitchFamily="34" charset="-122"/>
              </a:rPr>
              <a:t>Localization</a:t>
            </a:r>
          </a:p>
          <a:p>
            <a:pPr algn="ctr"/>
            <a:r>
              <a:rPr lang="en-US" altLang="zh-CN" sz="1600" b="1" dirty="0">
                <a:solidFill>
                  <a:srgbClr val="203864"/>
                </a:solidFill>
                <a:latin typeface="微软雅黑" panose="020B0503020204020204" pitchFamily="34" charset="-122"/>
                <a:ea typeface="微软雅黑" panose="020B0503020204020204" pitchFamily="34" charset="-122"/>
              </a:rPr>
              <a:t>Algorithm</a:t>
            </a:r>
            <a:endParaRPr lang="zh-CN" altLang="en-US" sz="1600" b="1" dirty="0">
              <a:solidFill>
                <a:srgbClr val="203864"/>
              </a:solidFill>
              <a:latin typeface="微软雅黑" panose="020B0503020204020204" pitchFamily="34" charset="-122"/>
              <a:ea typeface="微软雅黑" panose="020B0503020204020204" pitchFamily="34" charset="-122"/>
            </a:endParaRPr>
          </a:p>
        </p:txBody>
      </p:sp>
      <p:cxnSp>
        <p:nvCxnSpPr>
          <p:cNvPr id="18" name="直接箭头连接符 17">
            <a:extLst>
              <a:ext uri="{FF2B5EF4-FFF2-40B4-BE49-F238E27FC236}">
                <a16:creationId xmlns:a16="http://schemas.microsoft.com/office/drawing/2014/main" id="{74840042-2F43-88CA-19E8-5A7CF631E535}"/>
              </a:ext>
            </a:extLst>
          </p:cNvPr>
          <p:cNvCxnSpPr>
            <a:cxnSpLocks/>
          </p:cNvCxnSpPr>
          <p:nvPr/>
        </p:nvCxnSpPr>
        <p:spPr>
          <a:xfrm>
            <a:off x="4858562" y="5559618"/>
            <a:ext cx="1051389" cy="741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1" name="图形 20">
            <a:extLst>
              <a:ext uri="{FF2B5EF4-FFF2-40B4-BE49-F238E27FC236}">
                <a16:creationId xmlns:a16="http://schemas.microsoft.com/office/drawing/2014/main" id="{A6E7F445-B533-5ECF-5B9F-0282618424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38875" y="5273105"/>
            <a:ext cx="1060615" cy="1060615"/>
          </a:xfrm>
          <a:prstGeom prst="rect">
            <a:avLst/>
          </a:prstGeom>
        </p:spPr>
      </p:pic>
      <p:cxnSp>
        <p:nvCxnSpPr>
          <p:cNvPr id="22" name="直接箭头连接符 21">
            <a:extLst>
              <a:ext uri="{FF2B5EF4-FFF2-40B4-BE49-F238E27FC236}">
                <a16:creationId xmlns:a16="http://schemas.microsoft.com/office/drawing/2014/main" id="{44B3EA41-27C1-1777-6309-FB047D590D9A}"/>
              </a:ext>
            </a:extLst>
          </p:cNvPr>
          <p:cNvCxnSpPr>
            <a:cxnSpLocks/>
          </p:cNvCxnSpPr>
          <p:nvPr/>
        </p:nvCxnSpPr>
        <p:spPr>
          <a:xfrm flipH="1">
            <a:off x="7435598" y="5507964"/>
            <a:ext cx="1309606"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1358CAD-E9EC-D7B0-D8B0-29B093567C9A}"/>
              </a:ext>
            </a:extLst>
          </p:cNvPr>
          <p:cNvSpPr txBox="1"/>
          <p:nvPr/>
        </p:nvSpPr>
        <p:spPr>
          <a:xfrm>
            <a:off x="6439998" y="4950102"/>
            <a:ext cx="3333569" cy="523220"/>
          </a:xfrm>
          <a:prstGeom prst="rect">
            <a:avLst/>
          </a:prstGeom>
          <a:noFill/>
        </p:spPr>
        <p:txBody>
          <a:bodyPr wrap="square">
            <a:spAutoFit/>
          </a:bodyPr>
          <a:lstStyle/>
          <a:p>
            <a:pPr algn="ctr"/>
            <a:r>
              <a:rPr lang="en-US" altLang="zh-CN" sz="1400" dirty="0">
                <a:solidFill>
                  <a:srgbClr val="203864"/>
                </a:solidFill>
                <a:latin typeface="微软雅黑" panose="020B0503020204020204" pitchFamily="34" charset="-122"/>
                <a:ea typeface="微软雅黑" panose="020B0503020204020204" pitchFamily="34" charset="-122"/>
              </a:rPr>
              <a:t>Signal</a:t>
            </a:r>
          </a:p>
          <a:p>
            <a:pPr algn="ctr"/>
            <a:r>
              <a:rPr lang="en-US" altLang="zh-CN" sz="1400" dirty="0">
                <a:solidFill>
                  <a:srgbClr val="203864"/>
                </a:solidFill>
                <a:latin typeface="微软雅黑" panose="020B0503020204020204" pitchFamily="34" charset="-122"/>
                <a:ea typeface="微软雅黑" panose="020B0503020204020204" pitchFamily="34" charset="-122"/>
              </a:rPr>
              <a:t>Measurement</a:t>
            </a:r>
            <a:endParaRPr lang="zh-CN" altLang="en-US" sz="1400" dirty="0">
              <a:solidFill>
                <a:srgbClr val="203864"/>
              </a:solidFill>
              <a:latin typeface="微软雅黑" panose="020B0503020204020204" pitchFamily="34" charset="-122"/>
              <a:ea typeface="微软雅黑" panose="020B0503020204020204" pitchFamily="34" charset="-122"/>
            </a:endParaRPr>
          </a:p>
        </p:txBody>
      </p:sp>
      <p:cxnSp>
        <p:nvCxnSpPr>
          <p:cNvPr id="25" name="直接箭头连接符 24">
            <a:extLst>
              <a:ext uri="{FF2B5EF4-FFF2-40B4-BE49-F238E27FC236}">
                <a16:creationId xmlns:a16="http://schemas.microsoft.com/office/drawing/2014/main" id="{651D6392-D735-7B28-6C62-B40819AB1944}"/>
              </a:ext>
            </a:extLst>
          </p:cNvPr>
          <p:cNvCxnSpPr>
            <a:cxnSpLocks/>
          </p:cNvCxnSpPr>
          <p:nvPr/>
        </p:nvCxnSpPr>
        <p:spPr>
          <a:xfrm>
            <a:off x="7537745" y="6022394"/>
            <a:ext cx="1309606"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D7E7BEA-0E14-5DF6-65A3-D7A8208FFEA7}"/>
              </a:ext>
            </a:extLst>
          </p:cNvPr>
          <p:cNvSpPr txBox="1"/>
          <p:nvPr/>
        </p:nvSpPr>
        <p:spPr>
          <a:xfrm>
            <a:off x="6621133" y="6050842"/>
            <a:ext cx="2903015" cy="523220"/>
          </a:xfrm>
          <a:prstGeom prst="rect">
            <a:avLst/>
          </a:prstGeom>
          <a:noFill/>
        </p:spPr>
        <p:txBody>
          <a:bodyPr wrap="square">
            <a:spAutoFit/>
          </a:bodyPr>
          <a:lstStyle/>
          <a:p>
            <a:pPr algn="ctr"/>
            <a:r>
              <a:rPr lang="en-US" altLang="zh-CN" sz="1400" dirty="0">
                <a:solidFill>
                  <a:srgbClr val="203864"/>
                </a:solidFill>
                <a:latin typeface="微软雅黑" panose="020B0503020204020204" pitchFamily="34" charset="-122"/>
                <a:ea typeface="微软雅黑" panose="020B0503020204020204" pitchFamily="34" charset="-122"/>
              </a:rPr>
              <a:t>Location</a:t>
            </a:r>
          </a:p>
          <a:p>
            <a:pPr algn="ctr"/>
            <a:r>
              <a:rPr lang="en-US" altLang="zh-CN" sz="1400" dirty="0">
                <a:solidFill>
                  <a:srgbClr val="203864"/>
                </a:solidFill>
                <a:latin typeface="微软雅黑" panose="020B0503020204020204" pitchFamily="34" charset="-122"/>
                <a:ea typeface="微软雅黑" panose="020B0503020204020204" pitchFamily="34" charset="-122"/>
              </a:rPr>
              <a:t>Estimate</a:t>
            </a:r>
            <a:endParaRPr lang="zh-CN" altLang="en-US" sz="1400" dirty="0">
              <a:solidFill>
                <a:srgbClr val="203864"/>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7A27D30B-67B4-7D48-2B3F-FF02DF658BA3}"/>
              </a:ext>
            </a:extLst>
          </p:cNvPr>
          <p:cNvSpPr txBox="1"/>
          <p:nvPr/>
        </p:nvSpPr>
        <p:spPr>
          <a:xfrm>
            <a:off x="9613558" y="5540134"/>
            <a:ext cx="2333897" cy="362407"/>
          </a:xfrm>
          <a:prstGeom prst="rect">
            <a:avLst/>
          </a:prstGeom>
          <a:noFill/>
        </p:spPr>
        <p:txBody>
          <a:bodyPr wrap="square">
            <a:spAutoFit/>
          </a:bodyPr>
          <a:lstStyle/>
          <a:p>
            <a:pPr algn="l">
              <a:lnSpc>
                <a:spcPts val="2250"/>
              </a:lnSpc>
              <a:spcBef>
                <a:spcPts val="1800"/>
              </a:spcBef>
              <a:spcAft>
                <a:spcPts val="600"/>
              </a:spcAft>
            </a:pPr>
            <a:r>
              <a:rPr lang="zh-CN" altLang="en-US" sz="1600" b="1" i="0" dirty="0">
                <a:solidFill>
                  <a:srgbClr val="203864"/>
                </a:solidFill>
                <a:effectLst/>
                <a:latin typeface="微软雅黑" panose="020B0503020204020204" pitchFamily="34" charset="-122"/>
                <a:ea typeface="微软雅黑" panose="020B0503020204020204" pitchFamily="34" charset="-122"/>
              </a:rPr>
              <a:t>指纹定位流程示意图</a:t>
            </a:r>
          </a:p>
        </p:txBody>
      </p:sp>
      <p:sp>
        <p:nvSpPr>
          <p:cNvPr id="49" name="文本框 48">
            <a:extLst>
              <a:ext uri="{FF2B5EF4-FFF2-40B4-BE49-F238E27FC236}">
                <a16:creationId xmlns:a16="http://schemas.microsoft.com/office/drawing/2014/main" id="{5E103D71-E066-4D5D-EAAC-3CC43E230F1E}"/>
              </a:ext>
            </a:extLst>
          </p:cNvPr>
          <p:cNvSpPr txBox="1"/>
          <p:nvPr/>
        </p:nvSpPr>
        <p:spPr>
          <a:xfrm>
            <a:off x="9961691" y="3853975"/>
            <a:ext cx="1754133" cy="362407"/>
          </a:xfrm>
          <a:prstGeom prst="rect">
            <a:avLst/>
          </a:prstGeom>
          <a:noFill/>
        </p:spPr>
        <p:txBody>
          <a:bodyPr wrap="square">
            <a:spAutoFit/>
          </a:bodyPr>
          <a:lstStyle/>
          <a:p>
            <a:pPr algn="l">
              <a:lnSpc>
                <a:spcPts val="2250"/>
              </a:lnSpc>
              <a:spcBef>
                <a:spcPts val="1800"/>
              </a:spcBef>
              <a:spcAft>
                <a:spcPts val="600"/>
              </a:spcAft>
            </a:pPr>
            <a:r>
              <a:rPr lang="zh-CN" altLang="en-US" sz="1600" b="1" i="0" dirty="0">
                <a:solidFill>
                  <a:srgbClr val="203864"/>
                </a:solidFill>
                <a:effectLst/>
                <a:latin typeface="微软雅黑" panose="020B0503020204020204" pitchFamily="34" charset="-122"/>
                <a:ea typeface="微软雅黑" panose="020B0503020204020204" pitchFamily="34" charset="-122"/>
              </a:rPr>
              <a:t>三边定位示意图</a:t>
            </a:r>
          </a:p>
        </p:txBody>
      </p:sp>
      <p:pic>
        <p:nvPicPr>
          <p:cNvPr id="29" name="图片 28">
            <a:extLst>
              <a:ext uri="{FF2B5EF4-FFF2-40B4-BE49-F238E27FC236}">
                <a16:creationId xmlns:a16="http://schemas.microsoft.com/office/drawing/2014/main" id="{9ECDBD47-13B9-A541-217C-B04B5A526C04}"/>
              </a:ext>
            </a:extLst>
          </p:cNvPr>
          <p:cNvPicPr>
            <a:picLocks noChangeAspect="1"/>
          </p:cNvPicPr>
          <p:nvPr/>
        </p:nvPicPr>
        <p:blipFill>
          <a:blip r:embed="rId6"/>
          <a:srcRect t="6775"/>
          <a:stretch>
            <a:fillRect/>
          </a:stretch>
        </p:blipFill>
        <p:spPr>
          <a:xfrm>
            <a:off x="6096000" y="899812"/>
            <a:ext cx="5746329" cy="2128990"/>
          </a:xfrm>
          <a:prstGeom prst="rect">
            <a:avLst/>
          </a:prstGeom>
        </p:spPr>
      </p:pic>
    </p:spTree>
    <p:extLst>
      <p:ext uri="{BB962C8B-B14F-4D97-AF65-F5344CB8AC3E}">
        <p14:creationId xmlns:p14="http://schemas.microsoft.com/office/powerpoint/2010/main" val="3839942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CA9FB-9011-0A40-E641-C394996841F0}"/>
            </a:ext>
          </a:extLst>
        </p:cNvPr>
        <p:cNvGrpSpPr/>
        <p:nvPr/>
      </p:nvGrpSpPr>
      <p:grpSpPr>
        <a:xfrm>
          <a:off x="0" y="0"/>
          <a:ext cx="0" cy="0"/>
          <a:chOff x="0" y="0"/>
          <a:chExt cx="0" cy="0"/>
        </a:xfrm>
      </p:grpSpPr>
      <p:sp>
        <p:nvSpPr>
          <p:cNvPr id="16" name="标题 15">
            <a:extLst>
              <a:ext uri="{FF2B5EF4-FFF2-40B4-BE49-F238E27FC236}">
                <a16:creationId xmlns:a16="http://schemas.microsoft.com/office/drawing/2014/main" id="{CC0B98C2-07CC-0DB1-1AA6-2DAA084A7C4E}"/>
              </a:ext>
            </a:extLst>
          </p:cNvPr>
          <p:cNvSpPr>
            <a:spLocks noGrp="1"/>
          </p:cNvSpPr>
          <p:nvPr>
            <p:ph type="title"/>
          </p:nvPr>
        </p:nvSpPr>
        <p:spPr>
          <a:xfrm>
            <a:off x="642389" y="196273"/>
            <a:ext cx="2461029" cy="730249"/>
          </a:xfrm>
        </p:spPr>
        <p:txBody>
          <a:bodyPr>
            <a:normAutofit/>
          </a:bodyPr>
          <a:lstStyle/>
          <a:p>
            <a:r>
              <a:rPr lang="zh-CN" altLang="en-US" dirty="0"/>
              <a:t>汇报提纲</a:t>
            </a:r>
          </a:p>
        </p:txBody>
      </p:sp>
      <p:sp>
        <p:nvSpPr>
          <p:cNvPr id="5" name="灯片编号占位符 2">
            <a:extLst>
              <a:ext uri="{FF2B5EF4-FFF2-40B4-BE49-F238E27FC236}">
                <a16:creationId xmlns:a16="http://schemas.microsoft.com/office/drawing/2014/main" id="{E456EA29-BD69-122F-1026-22975234C585}"/>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7</a:t>
            </a:fld>
            <a:r>
              <a:rPr lang="en-US" altLang="zh-CN" dirty="0">
                <a:solidFill>
                  <a:schemeClr val="accent1">
                    <a:lumMod val="50000"/>
                  </a:schemeClr>
                </a:solidFill>
              </a:rPr>
              <a:t>/30</a:t>
            </a:r>
            <a:endParaRPr lang="zh-CN" altLang="en-US" dirty="0">
              <a:solidFill>
                <a:schemeClr val="accent1">
                  <a:lumMod val="50000"/>
                </a:schemeClr>
              </a:solidFill>
            </a:endParaRPr>
          </a:p>
        </p:txBody>
      </p:sp>
      <p:grpSp>
        <p:nvGrpSpPr>
          <p:cNvPr id="3" name="组合 2">
            <a:extLst>
              <a:ext uri="{FF2B5EF4-FFF2-40B4-BE49-F238E27FC236}">
                <a16:creationId xmlns:a16="http://schemas.microsoft.com/office/drawing/2014/main" id="{5B6F0AE3-376E-B53F-4BDE-F6C4B57004D5}"/>
              </a:ext>
            </a:extLst>
          </p:cNvPr>
          <p:cNvGrpSpPr/>
          <p:nvPr/>
        </p:nvGrpSpPr>
        <p:grpSpPr>
          <a:xfrm>
            <a:off x="3606087" y="1500799"/>
            <a:ext cx="6873443" cy="4230437"/>
            <a:chOff x="3440624" y="1744639"/>
            <a:chExt cx="6873443" cy="4230437"/>
          </a:xfrm>
        </p:grpSpPr>
        <p:grpSp>
          <p:nvGrpSpPr>
            <p:cNvPr id="21" name="组合 20">
              <a:extLst>
                <a:ext uri="{FF2B5EF4-FFF2-40B4-BE49-F238E27FC236}">
                  <a16:creationId xmlns:a16="http://schemas.microsoft.com/office/drawing/2014/main" id="{4797E3A2-44AE-543F-2F4C-58B558650859}"/>
                </a:ext>
              </a:extLst>
            </p:cNvPr>
            <p:cNvGrpSpPr/>
            <p:nvPr/>
          </p:nvGrpSpPr>
          <p:grpSpPr>
            <a:xfrm>
              <a:off x="3440624" y="1744640"/>
              <a:ext cx="6873443" cy="4199947"/>
              <a:chOff x="-2765213" y="2423583"/>
              <a:chExt cx="5639202" cy="3385748"/>
            </a:xfrm>
          </p:grpSpPr>
          <p:grpSp>
            <p:nvGrpSpPr>
              <p:cNvPr id="22" name="组合 21">
                <a:extLst>
                  <a:ext uri="{FF2B5EF4-FFF2-40B4-BE49-F238E27FC236}">
                    <a16:creationId xmlns:a16="http://schemas.microsoft.com/office/drawing/2014/main" id="{E3439978-2BEE-EF3B-07CF-4654ED975CDB}"/>
                  </a:ext>
                </a:extLst>
              </p:cNvPr>
              <p:cNvGrpSpPr/>
              <p:nvPr/>
            </p:nvGrpSpPr>
            <p:grpSpPr>
              <a:xfrm>
                <a:off x="-2765213" y="2423583"/>
                <a:ext cx="5467870" cy="514774"/>
                <a:chOff x="-2765213" y="2423583"/>
                <a:chExt cx="5467870" cy="514774"/>
              </a:xfrm>
            </p:grpSpPr>
            <p:sp>
              <p:nvSpPr>
                <p:cNvPr id="35" name="菱形 34">
                  <a:extLst>
                    <a:ext uri="{FF2B5EF4-FFF2-40B4-BE49-F238E27FC236}">
                      <a16:creationId xmlns:a16="http://schemas.microsoft.com/office/drawing/2014/main" id="{77319629-9B5B-043E-86B1-CA3104403BEE}"/>
                    </a:ext>
                  </a:extLst>
                </p:cNvPr>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BE7F93AF-8284-1EC3-AD86-813EB5CF8EF6}"/>
                    </a:ext>
                  </a:extLst>
                </p:cNvPr>
                <p:cNvSpPr txBox="1"/>
                <p:nvPr/>
              </p:nvSpPr>
              <p:spPr>
                <a:xfrm>
                  <a:off x="-2057404" y="2441453"/>
                  <a:ext cx="4760061" cy="446601"/>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研究背景与意义</a:t>
                  </a:r>
                </a:p>
              </p:txBody>
            </p:sp>
          </p:grpSp>
          <p:grpSp>
            <p:nvGrpSpPr>
              <p:cNvPr id="23" name="组合 22">
                <a:extLst>
                  <a:ext uri="{FF2B5EF4-FFF2-40B4-BE49-F238E27FC236}">
                    <a16:creationId xmlns:a16="http://schemas.microsoft.com/office/drawing/2014/main" id="{58EE688A-FF5D-73D3-F1E5-3662D41C56C6}"/>
                  </a:ext>
                </a:extLst>
              </p:cNvPr>
              <p:cNvGrpSpPr/>
              <p:nvPr/>
            </p:nvGrpSpPr>
            <p:grpSpPr>
              <a:xfrm>
                <a:off x="-2765213" y="3147471"/>
                <a:ext cx="5459994" cy="514774"/>
                <a:chOff x="-2765213" y="3067037"/>
                <a:chExt cx="5459994" cy="514774"/>
              </a:xfrm>
            </p:grpSpPr>
            <p:sp>
              <p:nvSpPr>
                <p:cNvPr id="33" name="菱形 32">
                  <a:extLst>
                    <a:ext uri="{FF2B5EF4-FFF2-40B4-BE49-F238E27FC236}">
                      <a16:creationId xmlns:a16="http://schemas.microsoft.com/office/drawing/2014/main" id="{B9025990-910E-9650-4B5E-C0F553913E25}"/>
                    </a:ext>
                  </a:extLst>
                </p:cNvPr>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AA52B97A-72A6-07AB-56B8-D77A336E8DDC}"/>
                    </a:ext>
                  </a:extLst>
                </p:cNvPr>
                <p:cNvSpPr txBox="1"/>
                <p:nvPr/>
              </p:nvSpPr>
              <p:spPr>
                <a:xfrm>
                  <a:off x="-2065279" y="3095735"/>
                  <a:ext cx="4760060" cy="44660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rgbClr val="C00000"/>
                      </a:solidFill>
                      <a:latin typeface="微软雅黑" panose="020B0503020204020204" pitchFamily="34" charset="-122"/>
                      <a:ea typeface="微软雅黑" panose="020B0503020204020204" pitchFamily="34" charset="-122"/>
                    </a:rPr>
                    <a:t>全球导航卫星系统</a:t>
                  </a:r>
                  <a:endParaRPr lang="en-US" altLang="zh-CN" sz="3000" b="1" dirty="0">
                    <a:solidFill>
                      <a:srgbClr val="C00000"/>
                    </a:solidFill>
                    <a:latin typeface="微软雅黑" panose="020B0503020204020204" pitchFamily="34" charset="-122"/>
                    <a:ea typeface="微软雅黑" panose="020B0503020204020204" pitchFamily="34" charset="-122"/>
                  </a:endParaRPr>
                </a:p>
              </p:txBody>
            </p:sp>
          </p:grpSp>
          <p:grpSp>
            <p:nvGrpSpPr>
              <p:cNvPr id="24" name="组合 23">
                <a:extLst>
                  <a:ext uri="{FF2B5EF4-FFF2-40B4-BE49-F238E27FC236}">
                    <a16:creationId xmlns:a16="http://schemas.microsoft.com/office/drawing/2014/main" id="{F2AEF800-5626-AC76-5426-140A832A5E8D}"/>
                  </a:ext>
                </a:extLst>
              </p:cNvPr>
              <p:cNvGrpSpPr/>
              <p:nvPr/>
            </p:nvGrpSpPr>
            <p:grpSpPr>
              <a:xfrm>
                <a:off x="-2765213" y="3871359"/>
                <a:ext cx="5639202" cy="514774"/>
                <a:chOff x="-2765213" y="3710491"/>
                <a:chExt cx="5639202" cy="514774"/>
              </a:xfrm>
            </p:grpSpPr>
            <p:sp>
              <p:nvSpPr>
                <p:cNvPr id="31" name="菱形 30">
                  <a:extLst>
                    <a:ext uri="{FF2B5EF4-FFF2-40B4-BE49-F238E27FC236}">
                      <a16:creationId xmlns:a16="http://schemas.microsoft.com/office/drawing/2014/main" id="{B71012DC-F337-1562-51E8-C0FE31450DC2}"/>
                    </a:ext>
                  </a:extLst>
                </p:cNvPr>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D77EC0F7-C2B5-DF3A-B5CE-76A461DFD0B9}"/>
                    </a:ext>
                  </a:extLst>
                </p:cNvPr>
                <p:cNvSpPr txBox="1"/>
                <p:nvPr/>
              </p:nvSpPr>
              <p:spPr>
                <a:xfrm>
                  <a:off x="-2065279" y="3756405"/>
                  <a:ext cx="4939268" cy="44660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电磁孪生定位系统</a:t>
                  </a:r>
                  <a:endParaRPr lang="en-US" altLang="zh-CN"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EE414EE9-AE58-7BAE-39B6-2E2AE49D5EC3}"/>
                  </a:ext>
                </a:extLst>
              </p:cNvPr>
              <p:cNvGrpSpPr/>
              <p:nvPr/>
            </p:nvGrpSpPr>
            <p:grpSpPr>
              <a:xfrm>
                <a:off x="-2765213" y="4595247"/>
                <a:ext cx="5107387" cy="1214084"/>
                <a:chOff x="-2765213" y="4353945"/>
                <a:chExt cx="5107387" cy="1214084"/>
              </a:xfrm>
            </p:grpSpPr>
            <p:sp>
              <p:nvSpPr>
                <p:cNvPr id="29" name="菱形 28">
                  <a:extLst>
                    <a:ext uri="{FF2B5EF4-FFF2-40B4-BE49-F238E27FC236}">
                      <a16:creationId xmlns:a16="http://schemas.microsoft.com/office/drawing/2014/main" id="{C390F5C2-0433-51D6-1A43-45C7CEA4CAD5}"/>
                    </a:ext>
                  </a:extLst>
                </p:cNvPr>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952BDAA-1339-096B-1FB0-49978BD62ED2}"/>
                    </a:ext>
                  </a:extLst>
                </p:cNvPr>
                <p:cNvSpPr txBox="1"/>
                <p:nvPr/>
              </p:nvSpPr>
              <p:spPr>
                <a:xfrm>
                  <a:off x="-2057404" y="5121429"/>
                  <a:ext cx="4399578" cy="446600"/>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总结与探讨</a:t>
                  </a:r>
                </a:p>
              </p:txBody>
            </p:sp>
          </p:grpSp>
        </p:grpSp>
        <p:grpSp>
          <p:nvGrpSpPr>
            <p:cNvPr id="20" name="组合 19">
              <a:extLst>
                <a:ext uri="{FF2B5EF4-FFF2-40B4-BE49-F238E27FC236}">
                  <a16:creationId xmlns:a16="http://schemas.microsoft.com/office/drawing/2014/main" id="{5D778EFB-300E-D39C-C5DD-5CEAEF0770ED}"/>
                </a:ext>
              </a:extLst>
            </p:cNvPr>
            <p:cNvGrpSpPr/>
            <p:nvPr/>
          </p:nvGrpSpPr>
          <p:grpSpPr>
            <a:xfrm>
              <a:off x="3440624" y="1744639"/>
              <a:ext cx="627442" cy="4230437"/>
              <a:chOff x="-2765213" y="2423583"/>
              <a:chExt cx="514774" cy="3410326"/>
            </a:xfrm>
          </p:grpSpPr>
          <p:sp>
            <p:nvSpPr>
              <p:cNvPr id="48" name="菱形 47">
                <a:extLst>
                  <a:ext uri="{FF2B5EF4-FFF2-40B4-BE49-F238E27FC236}">
                    <a16:creationId xmlns:a16="http://schemas.microsoft.com/office/drawing/2014/main" id="{94AAD696-56C2-3D21-7382-170408834BE0}"/>
                  </a:ext>
                </a:extLst>
              </p:cNvPr>
              <p:cNvSpPr/>
              <p:nvPr/>
            </p:nvSpPr>
            <p:spPr>
              <a:xfrm>
                <a:off x="-2765213" y="2423583"/>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46" name="菱形 45">
                <a:extLst>
                  <a:ext uri="{FF2B5EF4-FFF2-40B4-BE49-F238E27FC236}">
                    <a16:creationId xmlns:a16="http://schemas.microsoft.com/office/drawing/2014/main" id="{FA2841CF-C01F-88E3-9D31-5D79C9D27A2B}"/>
                  </a:ext>
                </a:extLst>
              </p:cNvPr>
              <p:cNvSpPr/>
              <p:nvPr/>
            </p:nvSpPr>
            <p:spPr>
              <a:xfrm>
                <a:off x="-2765213" y="3147471"/>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44" name="菱形 43">
                <a:extLst>
                  <a:ext uri="{FF2B5EF4-FFF2-40B4-BE49-F238E27FC236}">
                    <a16:creationId xmlns:a16="http://schemas.microsoft.com/office/drawing/2014/main" id="{22B1A382-0B91-6508-56B7-9BCED2A92EC6}"/>
                  </a:ext>
                </a:extLst>
              </p:cNvPr>
              <p:cNvSpPr/>
              <p:nvPr/>
            </p:nvSpPr>
            <p:spPr>
              <a:xfrm>
                <a:off x="-2765213" y="3871359"/>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42" name="菱形 41">
                <a:extLst>
                  <a:ext uri="{FF2B5EF4-FFF2-40B4-BE49-F238E27FC236}">
                    <a16:creationId xmlns:a16="http://schemas.microsoft.com/office/drawing/2014/main" id="{510957D3-2F90-984C-AC83-9F2E8B7C9F46}"/>
                  </a:ext>
                </a:extLst>
              </p:cNvPr>
              <p:cNvSpPr/>
              <p:nvPr/>
            </p:nvSpPr>
            <p:spPr>
              <a:xfrm>
                <a:off x="-2765213" y="531913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5</a:t>
                </a:r>
                <a:endParaRPr lang="zh-CN" altLang="en-US" sz="2400" b="1" dirty="0">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302228B2-80F5-2F77-CCBA-168DE69D202B}"/>
                </a:ext>
              </a:extLst>
            </p:cNvPr>
            <p:cNvSpPr txBox="1"/>
            <p:nvPr/>
          </p:nvSpPr>
          <p:spPr>
            <a:xfrm>
              <a:off x="4303350" y="4508928"/>
              <a:ext cx="4657770" cy="553998"/>
            </a:xfrm>
            <a:prstGeom prst="rect">
              <a:avLst/>
            </a:prstGeom>
            <a:noFill/>
          </p:spPr>
          <p:txBody>
            <a:bodyPr wrap="square" rtlCol="0">
              <a:spAutoFit/>
            </a:bodyPr>
            <a:lstStyle/>
            <a:p>
              <a:r>
                <a:rPr lang="zh-CN" altLang="en-US" sz="3000" b="1" dirty="0">
                  <a:solidFill>
                    <a:srgbClr val="203864"/>
                  </a:solidFill>
                  <a:latin typeface="微软雅黑" panose="020B0503020204020204" pitchFamily="34" charset="-122"/>
                  <a:ea typeface="微软雅黑" panose="020B0503020204020204" pitchFamily="34" charset="-122"/>
                </a:rPr>
                <a:t>室外定位相关工作</a:t>
              </a:r>
            </a:p>
          </p:txBody>
        </p:sp>
      </p:grpSp>
    </p:spTree>
    <p:extLst>
      <p:ext uri="{BB962C8B-B14F-4D97-AF65-F5344CB8AC3E}">
        <p14:creationId xmlns:p14="http://schemas.microsoft.com/office/powerpoint/2010/main" val="3794975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5452E96D-8B43-4246-B6E7-A432EFC8C9BB}"/>
              </a:ext>
            </a:extLst>
          </p:cNvPr>
          <p:cNvSpPr>
            <a:spLocks noGrp="1"/>
          </p:cNvSpPr>
          <p:nvPr>
            <p:ph type="title"/>
          </p:nvPr>
        </p:nvSpPr>
        <p:spPr>
          <a:xfrm>
            <a:off x="614680" y="203200"/>
            <a:ext cx="6148070" cy="730249"/>
          </a:xfrm>
        </p:spPr>
        <p:txBody>
          <a:bodyPr/>
          <a:lstStyle/>
          <a:p>
            <a:r>
              <a:rPr lang="zh-CN" altLang="en-US" dirty="0"/>
              <a:t>全球导航卫星系统（</a:t>
            </a:r>
            <a:r>
              <a:rPr lang="en-US" altLang="zh-CN" dirty="0"/>
              <a:t>GNSS</a:t>
            </a:r>
            <a:r>
              <a:rPr lang="zh-CN" altLang="en-US" dirty="0"/>
              <a:t>）</a:t>
            </a:r>
          </a:p>
        </p:txBody>
      </p:sp>
      <p:sp>
        <p:nvSpPr>
          <p:cNvPr id="19" name="灯片编号占位符 2">
            <a:extLst>
              <a:ext uri="{FF2B5EF4-FFF2-40B4-BE49-F238E27FC236}">
                <a16:creationId xmlns:a16="http://schemas.microsoft.com/office/drawing/2014/main" id="{4BA9A0DE-9119-4C17-AC16-522967875A60}"/>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8</a:t>
            </a:fld>
            <a:r>
              <a:rPr lang="en-US" altLang="zh-CN" dirty="0">
                <a:solidFill>
                  <a:schemeClr val="accent1">
                    <a:lumMod val="50000"/>
                  </a:schemeClr>
                </a:solidFill>
              </a:rPr>
              <a:t>/30</a:t>
            </a:r>
            <a:endParaRPr lang="zh-CN" altLang="en-US" dirty="0">
              <a:solidFill>
                <a:schemeClr val="accent1">
                  <a:lumMod val="50000"/>
                </a:schemeClr>
              </a:solidFill>
            </a:endParaRPr>
          </a:p>
        </p:txBody>
      </p:sp>
      <p:graphicFrame>
        <p:nvGraphicFramePr>
          <p:cNvPr id="2" name="表格 1">
            <a:extLst>
              <a:ext uri="{FF2B5EF4-FFF2-40B4-BE49-F238E27FC236}">
                <a16:creationId xmlns:a16="http://schemas.microsoft.com/office/drawing/2014/main" id="{9D82204F-BFA1-1ECE-08D7-C7072B76C90E}"/>
              </a:ext>
            </a:extLst>
          </p:cNvPr>
          <p:cNvGraphicFramePr>
            <a:graphicFrameLocks noGrp="1"/>
          </p:cNvGraphicFramePr>
          <p:nvPr>
            <p:extLst>
              <p:ext uri="{D42A27DB-BD31-4B8C-83A1-F6EECF244321}">
                <p14:modId xmlns:p14="http://schemas.microsoft.com/office/powerpoint/2010/main" val="137722938"/>
              </p:ext>
            </p:extLst>
          </p:nvPr>
        </p:nvGraphicFramePr>
        <p:xfrm>
          <a:off x="469265" y="1860927"/>
          <a:ext cx="11253470" cy="4663439"/>
        </p:xfrm>
        <a:graphic>
          <a:graphicData uri="http://schemas.openxmlformats.org/drawingml/2006/table">
            <a:tbl>
              <a:tblPr firstRow="1" bandRow="1">
                <a:tableStyleId>{5C22544A-7EE6-4342-B048-85BDC9FD1C3A}</a:tableStyleId>
              </a:tblPr>
              <a:tblGrid>
                <a:gridCol w="1595121">
                  <a:extLst>
                    <a:ext uri="{9D8B030D-6E8A-4147-A177-3AD203B41FA5}">
                      <a16:colId xmlns:a16="http://schemas.microsoft.com/office/drawing/2014/main" val="690423235"/>
                    </a:ext>
                  </a:extLst>
                </a:gridCol>
                <a:gridCol w="3295650">
                  <a:extLst>
                    <a:ext uri="{9D8B030D-6E8A-4147-A177-3AD203B41FA5}">
                      <a16:colId xmlns:a16="http://schemas.microsoft.com/office/drawing/2014/main" val="1008098956"/>
                    </a:ext>
                  </a:extLst>
                </a:gridCol>
                <a:gridCol w="1876425">
                  <a:extLst>
                    <a:ext uri="{9D8B030D-6E8A-4147-A177-3AD203B41FA5}">
                      <a16:colId xmlns:a16="http://schemas.microsoft.com/office/drawing/2014/main" val="1873492888"/>
                    </a:ext>
                  </a:extLst>
                </a:gridCol>
                <a:gridCol w="1628775">
                  <a:extLst>
                    <a:ext uri="{9D8B030D-6E8A-4147-A177-3AD203B41FA5}">
                      <a16:colId xmlns:a16="http://schemas.microsoft.com/office/drawing/2014/main" val="1525843307"/>
                    </a:ext>
                  </a:extLst>
                </a:gridCol>
                <a:gridCol w="2857499">
                  <a:extLst>
                    <a:ext uri="{9D8B030D-6E8A-4147-A177-3AD203B41FA5}">
                      <a16:colId xmlns:a16="http://schemas.microsoft.com/office/drawing/2014/main" val="3666845137"/>
                    </a:ext>
                  </a:extLst>
                </a:gridCol>
              </a:tblGrid>
              <a:tr h="548639">
                <a:tc>
                  <a:txBody>
                    <a:bodyPr/>
                    <a:lstStyle/>
                    <a:p>
                      <a:pPr algn="ctr"/>
                      <a:r>
                        <a:rPr lang="zh-CN" altLang="en-US" sz="2000" dirty="0">
                          <a:latin typeface="微软雅黑" panose="020B0503020204020204" pitchFamily="34" charset="-122"/>
                          <a:ea typeface="微软雅黑" panose="020B0503020204020204" pitchFamily="34" charset="-122"/>
                        </a:rPr>
                        <a:t>系统名称</a:t>
                      </a:r>
                    </a:p>
                  </a:txBody>
                  <a:tcPr anchor="ctr">
                    <a:solidFill>
                      <a:srgbClr val="203864"/>
                    </a:solidFill>
                  </a:tcPr>
                </a:tc>
                <a:tc>
                  <a:txBody>
                    <a:bodyPr/>
                    <a:lstStyle/>
                    <a:p>
                      <a:pPr algn="ctr"/>
                      <a:r>
                        <a:rPr lang="zh-CN" altLang="en-US" sz="2000" dirty="0">
                          <a:latin typeface="微软雅黑" panose="020B0503020204020204" pitchFamily="34" charset="-122"/>
                          <a:ea typeface="微软雅黑" panose="020B0503020204020204" pitchFamily="34" charset="-122"/>
                        </a:rPr>
                        <a:t>英文名称</a:t>
                      </a:r>
                    </a:p>
                  </a:txBody>
                  <a:tcPr anchor="ctr">
                    <a:solidFill>
                      <a:srgbClr val="203864"/>
                    </a:solidFill>
                  </a:tcPr>
                </a:tc>
                <a:tc>
                  <a:txBody>
                    <a:bodyPr/>
                    <a:lstStyle/>
                    <a:p>
                      <a:pPr algn="ctr"/>
                      <a:r>
                        <a:rPr lang="zh-CN" altLang="en-US" sz="2000" b="1" i="0" kern="1200" dirty="0">
                          <a:solidFill>
                            <a:schemeClr val="lt1"/>
                          </a:solidFill>
                          <a:effectLst/>
                          <a:latin typeface="微软雅黑" panose="020B0503020204020204" pitchFamily="34" charset="-122"/>
                          <a:ea typeface="微软雅黑" panose="020B0503020204020204" pitchFamily="34" charset="-122"/>
                          <a:cs typeface="+mn-cs"/>
                        </a:rPr>
                        <a:t>开发国家</a:t>
                      </a:r>
                      <a:r>
                        <a:rPr lang="en-US" altLang="zh-CN" sz="2000" b="1" i="0" kern="1200" dirty="0">
                          <a:solidFill>
                            <a:schemeClr val="lt1"/>
                          </a:solidFill>
                          <a:effectLst/>
                          <a:latin typeface="微软雅黑" panose="020B0503020204020204" pitchFamily="34" charset="-122"/>
                          <a:ea typeface="微软雅黑" panose="020B0503020204020204" pitchFamily="34" charset="-122"/>
                          <a:cs typeface="+mn-cs"/>
                        </a:rPr>
                        <a:t>/</a:t>
                      </a:r>
                      <a:r>
                        <a:rPr lang="zh-CN" altLang="en-US" sz="2000" b="1" i="0" kern="1200" dirty="0">
                          <a:solidFill>
                            <a:schemeClr val="lt1"/>
                          </a:solidFill>
                          <a:effectLst/>
                          <a:latin typeface="微软雅黑" panose="020B0503020204020204" pitchFamily="34" charset="-122"/>
                          <a:ea typeface="微软雅黑" panose="020B0503020204020204" pitchFamily="34" charset="-122"/>
                          <a:cs typeface="+mn-cs"/>
                        </a:rPr>
                        <a:t>地区</a:t>
                      </a:r>
                      <a:endParaRPr lang="zh-CN" altLang="en-US" sz="2000" dirty="0">
                        <a:latin typeface="微软雅黑" panose="020B0503020204020204" pitchFamily="34" charset="-122"/>
                        <a:ea typeface="微软雅黑" panose="020B0503020204020204" pitchFamily="34" charset="-122"/>
                      </a:endParaRPr>
                    </a:p>
                  </a:txBody>
                  <a:tcPr anchor="ctr">
                    <a:solidFill>
                      <a:srgbClr val="203864"/>
                    </a:solidFill>
                  </a:tcPr>
                </a:tc>
                <a:tc>
                  <a:txBody>
                    <a:bodyPr/>
                    <a:lstStyle/>
                    <a:p>
                      <a:pPr algn="ctr"/>
                      <a:r>
                        <a:rPr lang="zh-CN" altLang="en-US" sz="2000" b="1" i="0" kern="1200" dirty="0">
                          <a:solidFill>
                            <a:schemeClr val="lt1"/>
                          </a:solidFill>
                          <a:effectLst/>
                          <a:latin typeface="微软雅黑" panose="020B0503020204020204" pitchFamily="34" charset="-122"/>
                          <a:ea typeface="微软雅黑" panose="020B0503020204020204" pitchFamily="34" charset="-122"/>
                          <a:cs typeface="+mn-cs"/>
                        </a:rPr>
                        <a:t>覆盖范围</a:t>
                      </a:r>
                      <a:endParaRPr lang="zh-CN" altLang="en-US" sz="2000" dirty="0">
                        <a:latin typeface="微软雅黑" panose="020B0503020204020204" pitchFamily="34" charset="-122"/>
                        <a:ea typeface="微软雅黑" panose="020B0503020204020204" pitchFamily="34" charset="-122"/>
                      </a:endParaRPr>
                    </a:p>
                  </a:txBody>
                  <a:tcPr anchor="ctr">
                    <a:solidFill>
                      <a:srgbClr val="203864"/>
                    </a:solidFill>
                  </a:tcPr>
                </a:tc>
                <a:tc>
                  <a:txBody>
                    <a:bodyPr/>
                    <a:lstStyle/>
                    <a:p>
                      <a:pPr algn="ctr"/>
                      <a:r>
                        <a:rPr lang="zh-CN" altLang="en-US" sz="2000" dirty="0">
                          <a:latin typeface="微软雅黑" panose="020B0503020204020204" pitchFamily="34" charset="-122"/>
                          <a:ea typeface="微软雅黑" panose="020B0503020204020204" pitchFamily="34" charset="-122"/>
                        </a:rPr>
                        <a:t>备注</a:t>
                      </a:r>
                    </a:p>
                  </a:txBody>
                  <a:tcPr anchor="ctr">
                    <a:solidFill>
                      <a:srgbClr val="203864"/>
                    </a:solidFill>
                  </a:tcPr>
                </a:tc>
                <a:extLst>
                  <a:ext uri="{0D108BD9-81ED-4DB2-BD59-A6C34878D82A}">
                    <a16:rowId xmlns:a16="http://schemas.microsoft.com/office/drawing/2014/main" val="3622864177"/>
                  </a:ext>
                </a:extLst>
              </a:tr>
              <a:tr h="5076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全球定位系统</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Global Positioning System (GPS)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美国</a:t>
                      </a:r>
                    </a:p>
                  </a:txBody>
                  <a:tcPr anchor="ctr"/>
                </a:tc>
                <a:tc>
                  <a:txBody>
                    <a:bodyPr/>
                    <a:lstStyle/>
                    <a:p>
                      <a:pPr algn="ct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全球</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最广泛使用的</a:t>
                      </a:r>
                      <a:r>
                        <a:rPr lang="en-US" altLang="zh-CN" dirty="0">
                          <a:latin typeface="微软雅黑" panose="020B0503020204020204" pitchFamily="34" charset="-122"/>
                          <a:ea typeface="微软雅黑" panose="020B0503020204020204" pitchFamily="34" charset="-122"/>
                        </a:rPr>
                        <a:t>GNSS</a:t>
                      </a:r>
                      <a:r>
                        <a:rPr lang="zh-CN" altLang="en-US" dirty="0">
                          <a:latin typeface="微软雅黑" panose="020B0503020204020204" pitchFamily="34" charset="-122"/>
                          <a:ea typeface="微软雅黑" panose="020B0503020204020204" pitchFamily="34" charset="-122"/>
                        </a:rPr>
                        <a:t>系统，提供全球范围的定位服务。</a:t>
                      </a:r>
                    </a:p>
                  </a:txBody>
                  <a:tcPr anchor="ctr"/>
                </a:tc>
                <a:extLst>
                  <a:ext uri="{0D108BD9-81ED-4DB2-BD59-A6C34878D82A}">
                    <a16:rowId xmlns:a16="http://schemas.microsoft.com/office/drawing/2014/main" val="1376203066"/>
                  </a:ext>
                </a:extLst>
              </a:tr>
              <a:tr h="593824">
                <a:tc>
                  <a:txBody>
                    <a:bodyPr/>
                    <a:lstStyle/>
                    <a:p>
                      <a:pPr algn="ctr"/>
                      <a:r>
                        <a:rPr lang="zh-CN" altLang="en-US" dirty="0">
                          <a:latin typeface="微软雅黑" panose="020B0503020204020204" pitchFamily="34" charset="-122"/>
                          <a:ea typeface="微软雅黑" panose="020B0503020204020204" pitchFamily="34" charset="-122"/>
                        </a:rPr>
                        <a:t>北斗卫星导航系统</a:t>
                      </a:r>
                    </a:p>
                  </a:txBody>
                  <a:tcPr anchor="ctr"/>
                </a:tc>
                <a:tc>
                  <a:txBody>
                    <a:bodyPr/>
                    <a:lstStyle/>
                    <a:p>
                      <a:pPr algn="ct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BeiDou Navigation Satellite System (BDS)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中国</a:t>
                      </a:r>
                    </a:p>
                  </a:txBody>
                  <a:tcPr anchor="ctr"/>
                </a:tc>
                <a:tc>
                  <a:txBody>
                    <a:bodyPr/>
                    <a:lstStyle/>
                    <a:p>
                      <a:pPr algn="ct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全球</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dirty="0">
                          <a:latin typeface="微软雅黑" panose="020B0503020204020204" pitchFamily="34" charset="-122"/>
                          <a:ea typeface="微软雅黑" panose="020B0503020204020204" pitchFamily="34" charset="-122"/>
                        </a:rPr>
                        <a:t>2020</a:t>
                      </a:r>
                      <a:r>
                        <a:rPr lang="zh-CN" altLang="en-US" dirty="0">
                          <a:latin typeface="微软雅黑" panose="020B0503020204020204" pitchFamily="34" charset="-122"/>
                          <a:ea typeface="微软雅黑" panose="020B0503020204020204" pitchFamily="34" charset="-122"/>
                        </a:rPr>
                        <a:t>年已实现全球覆盖，分为三阶段，北斗二代曾命名</a:t>
                      </a:r>
                      <a:r>
                        <a:rPr lang="en-US" altLang="zh-CN" dirty="0">
                          <a:latin typeface="微软雅黑" panose="020B0503020204020204" pitchFamily="34" charset="-122"/>
                          <a:ea typeface="微软雅黑" panose="020B0503020204020204" pitchFamily="34" charset="-122"/>
                        </a:rPr>
                        <a:t>COMPASS</a:t>
                      </a:r>
                      <a:r>
                        <a:rPr lang="zh-CN" altLang="en-US" dirty="0">
                          <a:latin typeface="微软雅黑" panose="020B0503020204020204" pitchFamily="34" charset="-122"/>
                          <a:ea typeface="微软雅黑" panose="020B0503020204020204" pitchFamily="34" charset="-122"/>
                        </a:rPr>
                        <a:t>。</a:t>
                      </a:r>
                    </a:p>
                  </a:txBody>
                  <a:tcPr anchor="ctr"/>
                </a:tc>
                <a:extLst>
                  <a:ext uri="{0D108BD9-81ED-4DB2-BD59-A6C34878D82A}">
                    <a16:rowId xmlns:a16="http://schemas.microsoft.com/office/drawing/2014/main" val="2349526077"/>
                  </a:ext>
                </a:extLst>
              </a:tr>
              <a:tr h="507604">
                <a:tc>
                  <a:txBody>
                    <a:bodyPr/>
                    <a:lstStyle/>
                    <a:p>
                      <a:pPr algn="ctr"/>
                      <a:r>
                        <a:rPr lang="zh-CN" altLang="en-US" b="0" i="0" dirty="0">
                          <a:effectLst/>
                          <a:latin typeface="微软雅黑" panose="020B0503020204020204" pitchFamily="34" charset="-122"/>
                          <a:ea typeface="微软雅黑" panose="020B0503020204020204" pitchFamily="34" charset="-122"/>
                        </a:rPr>
                        <a:t>格洛纳斯系统</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Global Navigation Satellite System</a:t>
                      </a: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 </a:t>
                      </a: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(GLONASS)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俄罗斯</a:t>
                      </a:r>
                    </a:p>
                  </a:txBody>
                  <a:tcPr anchor="ctr"/>
                </a:tc>
                <a:tc>
                  <a:txBody>
                    <a:bodyPr/>
                    <a:lstStyle/>
                    <a:p>
                      <a:pPr algn="ct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全球</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GPS</a:t>
                      </a:r>
                      <a:r>
                        <a:rPr lang="zh-CN" altLang="en-US" dirty="0">
                          <a:latin typeface="微软雅黑" panose="020B0503020204020204" pitchFamily="34" charset="-122"/>
                          <a:ea typeface="微软雅黑" panose="020B0503020204020204" pitchFamily="34" charset="-122"/>
                        </a:rPr>
                        <a:t>类似，为全球用户提供定位服务。</a:t>
                      </a:r>
                    </a:p>
                  </a:txBody>
                  <a:tcPr anchor="ctr"/>
                </a:tc>
                <a:extLst>
                  <a:ext uri="{0D108BD9-81ED-4DB2-BD59-A6C34878D82A}">
                    <a16:rowId xmlns:a16="http://schemas.microsoft.com/office/drawing/2014/main" val="2540325324"/>
                  </a:ext>
                </a:extLst>
              </a:tr>
              <a:tr h="339328">
                <a:tc>
                  <a:txBody>
                    <a:bodyPr/>
                    <a:lstStyle/>
                    <a:p>
                      <a:pPr algn="ctr"/>
                      <a:r>
                        <a:rPr lang="zh-CN" altLang="en-US" dirty="0">
                          <a:latin typeface="微软雅黑" panose="020B0503020204020204" pitchFamily="34" charset="-122"/>
                          <a:ea typeface="微软雅黑" panose="020B0503020204020204" pitchFamily="34" charset="-122"/>
                        </a:rPr>
                        <a:t>伽利略系统</a:t>
                      </a:r>
                    </a:p>
                  </a:txBody>
                  <a:tcPr anchor="ctr"/>
                </a:tc>
                <a:tc>
                  <a:txBody>
                    <a:bodyPr/>
                    <a:lstStyle/>
                    <a:p>
                      <a:pPr algn="ct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Galileo</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欧盟</a:t>
                      </a:r>
                    </a:p>
                  </a:txBody>
                  <a:tcPr anchor="ctr"/>
                </a:tc>
                <a:tc>
                  <a:txBody>
                    <a:bodyPr/>
                    <a:lstStyle/>
                    <a:p>
                      <a:pPr algn="ct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全球</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提供高精度定位服务，具备全球覆盖能力。</a:t>
                      </a:r>
                    </a:p>
                  </a:txBody>
                  <a:tcPr anchor="ctr"/>
                </a:tc>
                <a:extLst>
                  <a:ext uri="{0D108BD9-81ED-4DB2-BD59-A6C34878D82A}">
                    <a16:rowId xmlns:a16="http://schemas.microsoft.com/office/drawing/2014/main" val="2456412619"/>
                  </a:ext>
                </a:extLst>
              </a:tr>
              <a:tr h="507604">
                <a:tc>
                  <a:txBody>
                    <a:bodyPr/>
                    <a:lstStyle/>
                    <a:p>
                      <a:pPr algn="ctr"/>
                      <a:r>
                        <a:rPr lang="zh-CN" altLang="en-US" dirty="0">
                          <a:latin typeface="微软雅黑" panose="020B0503020204020204" pitchFamily="34" charset="-122"/>
                          <a:ea typeface="微软雅黑" panose="020B0503020204020204" pitchFamily="34" charset="-122"/>
                        </a:rPr>
                        <a:t>准天顶卫星</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系统</a:t>
                      </a:r>
                    </a:p>
                  </a:txBody>
                  <a:tcPr anchor="ctr"/>
                </a:tc>
                <a:tc>
                  <a:txBody>
                    <a:bodyPr/>
                    <a:lstStyle/>
                    <a:p>
                      <a:pPr algn="ct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Quasi-Zenith Satellite System (QZSS)</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日本</a:t>
                      </a:r>
                    </a:p>
                  </a:txBody>
                  <a:tcPr anchor="ctr"/>
                </a:tc>
                <a:tc>
                  <a:txBody>
                    <a:bodyPr/>
                    <a:lstStyle/>
                    <a:p>
                      <a:pPr algn="ct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亚太地区</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主要服务日本及亚太地区，也提供全球服务。</a:t>
                      </a:r>
                    </a:p>
                  </a:txBody>
                  <a:tcPr anchor="ctr"/>
                </a:tc>
                <a:extLst>
                  <a:ext uri="{0D108BD9-81ED-4DB2-BD59-A6C34878D82A}">
                    <a16:rowId xmlns:a16="http://schemas.microsoft.com/office/drawing/2014/main" val="4012672301"/>
                  </a:ext>
                </a:extLst>
              </a:tr>
              <a:tr h="507604">
                <a:tc>
                  <a:txBody>
                    <a:bodyPr/>
                    <a:lstStyle/>
                    <a:p>
                      <a:pPr algn="ctr"/>
                      <a:r>
                        <a:rPr lang="zh-CN" altLang="en-US" dirty="0">
                          <a:latin typeface="微软雅黑" panose="020B0503020204020204" pitchFamily="34" charset="-122"/>
                          <a:ea typeface="微软雅黑" panose="020B0503020204020204" pitchFamily="34" charset="-122"/>
                        </a:rPr>
                        <a:t>印度区域导航卫星系统</a:t>
                      </a:r>
                    </a:p>
                  </a:txBody>
                  <a:tcPr anchor="ctr"/>
                </a:tc>
                <a:tc>
                  <a:txBody>
                    <a:bodyPr/>
                    <a:lstStyle/>
                    <a:p>
                      <a:pPr algn="ctr"/>
                      <a:r>
                        <a:rPr lang="en-US" altLang="zh-CN" sz="1800" b="0" i="0" kern="1200" dirty="0">
                          <a:solidFill>
                            <a:schemeClr val="dk1"/>
                          </a:solidFill>
                          <a:effectLst/>
                          <a:latin typeface="微软雅黑" panose="020B0503020204020204" pitchFamily="34" charset="-122"/>
                          <a:ea typeface="微软雅黑" panose="020B0503020204020204" pitchFamily="34" charset="-122"/>
                          <a:cs typeface="+mn-cs"/>
                        </a:rPr>
                        <a:t>Navigation with Indian Constellation (NAVIC)</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印度</a:t>
                      </a:r>
                    </a:p>
                  </a:txBody>
                  <a:tcPr anchor="ctr"/>
                </a:tc>
                <a:tc>
                  <a:txBody>
                    <a:bodyPr/>
                    <a:lstStyle/>
                    <a:p>
                      <a:pPr algn="ctr"/>
                      <a:r>
                        <a:rPr lang="zh-CN" altLang="en-US" sz="1800" b="0" i="0" kern="1200" dirty="0">
                          <a:solidFill>
                            <a:schemeClr val="dk1"/>
                          </a:solidFill>
                          <a:effectLst/>
                          <a:latin typeface="微软雅黑" panose="020B0503020204020204" pitchFamily="34" charset="-122"/>
                          <a:ea typeface="微软雅黑" panose="020B0503020204020204" pitchFamily="34" charset="-122"/>
                          <a:cs typeface="+mn-cs"/>
                        </a:rPr>
                        <a:t>印度及周边</a:t>
                      </a:r>
                      <a:endParaRPr lang="zh-CN" altLang="en-US"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dirty="0">
                          <a:latin typeface="微软雅黑" panose="020B0503020204020204" pitchFamily="34" charset="-122"/>
                          <a:ea typeface="微软雅黑" panose="020B0503020204020204" pitchFamily="34" charset="-122"/>
                        </a:rPr>
                        <a:t>主要为印度及周边区域提供精确定位服务。</a:t>
                      </a:r>
                    </a:p>
                  </a:txBody>
                  <a:tcPr anchor="ctr"/>
                </a:tc>
                <a:extLst>
                  <a:ext uri="{0D108BD9-81ED-4DB2-BD59-A6C34878D82A}">
                    <a16:rowId xmlns:a16="http://schemas.microsoft.com/office/drawing/2014/main" val="253725554"/>
                  </a:ext>
                </a:extLst>
              </a:tr>
            </a:tbl>
          </a:graphicData>
        </a:graphic>
      </p:graphicFrame>
      <p:sp>
        <p:nvSpPr>
          <p:cNvPr id="4" name="文本框 3">
            <a:extLst>
              <a:ext uri="{FF2B5EF4-FFF2-40B4-BE49-F238E27FC236}">
                <a16:creationId xmlns:a16="http://schemas.microsoft.com/office/drawing/2014/main" id="{F571EB38-61AF-8E10-72B6-A20AB1A26A4E}"/>
              </a:ext>
            </a:extLst>
          </p:cNvPr>
          <p:cNvSpPr txBox="1"/>
          <p:nvPr/>
        </p:nvSpPr>
        <p:spPr>
          <a:xfrm>
            <a:off x="373471" y="6550444"/>
            <a:ext cx="10160000" cy="307777"/>
          </a:xfrm>
          <a:prstGeom prst="rect">
            <a:avLst/>
          </a:prstGeom>
          <a:noFill/>
        </p:spPr>
        <p:txBody>
          <a:bodyPr wrap="square">
            <a:spAutoFit/>
          </a:bodyPr>
          <a:lstStyle/>
          <a:p>
            <a:r>
              <a:rPr lang="zh-CN" altLang="en-US" sz="1400" dirty="0">
                <a:solidFill>
                  <a:srgbClr val="192C4F"/>
                </a:solidFill>
                <a:latin typeface="Times New Roman" panose="02020603050405020304" pitchFamily="18" charset="0"/>
                <a:ea typeface="微软雅黑" panose="020B0503020204020204" pitchFamily="34" charset="-122"/>
                <a:cs typeface="Times New Roman" panose="02020603050405020304" pitchFamily="18" charset="0"/>
              </a:rPr>
              <a:t>[1] 刘翔宇,李东博,刘劼.低轨卫星定位：探索与展望[J/OL].物联网学报,1-13[2025-06-11].</a:t>
            </a:r>
          </a:p>
        </p:txBody>
      </p:sp>
      <p:sp>
        <p:nvSpPr>
          <p:cNvPr id="3" name="文本框 2">
            <a:extLst>
              <a:ext uri="{FF2B5EF4-FFF2-40B4-BE49-F238E27FC236}">
                <a16:creationId xmlns:a16="http://schemas.microsoft.com/office/drawing/2014/main" id="{8EB273F4-B851-A27E-D4C0-4242D7B41237}"/>
              </a:ext>
            </a:extLst>
          </p:cNvPr>
          <p:cNvSpPr txBox="1"/>
          <p:nvPr/>
        </p:nvSpPr>
        <p:spPr>
          <a:xfrm>
            <a:off x="373472" y="950912"/>
            <a:ext cx="11349264" cy="892552"/>
          </a:xfrm>
          <a:prstGeom prst="rect">
            <a:avLst/>
          </a:prstGeom>
          <a:noFill/>
        </p:spPr>
        <p:txBody>
          <a:bodyPr wrap="square">
            <a:spAutoFit/>
          </a:bodyPr>
          <a:lstStyle/>
          <a:p>
            <a:pPr algn="just"/>
            <a:r>
              <a:rPr lang="zh-CN" altLang="en-US" sz="2400" b="1" dirty="0">
                <a:solidFill>
                  <a:srgbClr val="203864"/>
                </a:solidFill>
                <a:latin typeface="微软雅黑" panose="020B0503020204020204" pitchFamily="34" charset="-122"/>
                <a:ea typeface="微软雅黑" panose="020B0503020204020204" pitchFamily="34" charset="-122"/>
                <a:cs typeface="+mj-cs"/>
              </a:rPr>
              <a:t>定</a:t>
            </a:r>
            <a:r>
              <a:rPr lang="zh-CN" altLang="en-US" sz="2600" b="1" dirty="0">
                <a:solidFill>
                  <a:srgbClr val="203864"/>
                </a:solidFill>
                <a:latin typeface="微软雅黑" panose="020B0503020204020204" pitchFamily="34" charset="-122"/>
                <a:ea typeface="微软雅黑" panose="020B0503020204020204" pitchFamily="34" charset="-122"/>
                <a:cs typeface="+mj-cs"/>
              </a:rPr>
              <a:t>义：能在地球表面或近地空间的</a:t>
            </a:r>
            <a:r>
              <a:rPr lang="zh-CN" altLang="en-US" sz="2600" b="1" dirty="0">
                <a:solidFill>
                  <a:srgbClr val="C00000"/>
                </a:solidFill>
                <a:latin typeface="微软雅黑" panose="020B0503020204020204" pitchFamily="34" charset="-122"/>
                <a:ea typeface="微软雅黑" panose="020B0503020204020204" pitchFamily="34" charset="-122"/>
                <a:cs typeface="+mj-cs"/>
              </a:rPr>
              <a:t>任何地点</a:t>
            </a:r>
            <a:r>
              <a:rPr lang="zh-CN" altLang="en-US" sz="2600" b="1" dirty="0">
                <a:solidFill>
                  <a:srgbClr val="203864"/>
                </a:solidFill>
                <a:latin typeface="微软雅黑" panose="020B0503020204020204" pitchFamily="34" charset="-122"/>
                <a:ea typeface="微软雅黑" panose="020B0503020204020204" pitchFamily="34" charset="-122"/>
                <a:cs typeface="+mj-cs"/>
              </a:rPr>
              <a:t>为用户提供全天候的</a:t>
            </a:r>
            <a:r>
              <a:rPr lang="en-US" altLang="zh-CN" sz="2600" b="1" dirty="0">
                <a:solidFill>
                  <a:srgbClr val="203864"/>
                </a:solidFill>
                <a:latin typeface="微软雅黑" panose="020B0503020204020204" pitchFamily="34" charset="-122"/>
                <a:ea typeface="微软雅黑" panose="020B0503020204020204" pitchFamily="34" charset="-122"/>
                <a:cs typeface="+mj-cs"/>
              </a:rPr>
              <a:t>3</a:t>
            </a:r>
            <a:r>
              <a:rPr lang="zh-CN" altLang="en-US" sz="2600" b="1" dirty="0">
                <a:solidFill>
                  <a:srgbClr val="203864"/>
                </a:solidFill>
                <a:latin typeface="微软雅黑" panose="020B0503020204020204" pitchFamily="34" charset="-122"/>
                <a:ea typeface="微软雅黑" panose="020B0503020204020204" pitchFamily="34" charset="-122"/>
                <a:cs typeface="+mj-cs"/>
              </a:rPr>
              <a:t>维</a:t>
            </a:r>
            <a:r>
              <a:rPr lang="zh-CN" altLang="en-US" sz="2600" b="1" dirty="0">
                <a:solidFill>
                  <a:srgbClr val="C00000"/>
                </a:solidFill>
                <a:latin typeface="微软雅黑" panose="020B0503020204020204" pitchFamily="34" charset="-122"/>
                <a:ea typeface="微软雅黑" panose="020B0503020204020204" pitchFamily="34" charset="-122"/>
                <a:cs typeface="+mj-cs"/>
              </a:rPr>
              <a:t>坐标</a:t>
            </a:r>
            <a:r>
              <a:rPr lang="zh-CN" altLang="en-US" sz="2600" b="1" dirty="0">
                <a:solidFill>
                  <a:srgbClr val="203864"/>
                </a:solidFill>
                <a:latin typeface="微软雅黑" panose="020B0503020204020204" pitchFamily="34" charset="-122"/>
                <a:ea typeface="微软雅黑" panose="020B0503020204020204" pitchFamily="34" charset="-122"/>
                <a:cs typeface="+mj-cs"/>
              </a:rPr>
              <a:t>和</a:t>
            </a:r>
            <a:r>
              <a:rPr lang="zh-CN" altLang="en-US" sz="2600" b="1" dirty="0">
                <a:solidFill>
                  <a:srgbClr val="C00000"/>
                </a:solidFill>
                <a:latin typeface="微软雅黑" panose="020B0503020204020204" pitchFamily="34" charset="-122"/>
                <a:ea typeface="微软雅黑" panose="020B0503020204020204" pitchFamily="34" charset="-122"/>
                <a:cs typeface="+mj-cs"/>
              </a:rPr>
              <a:t>速度</a:t>
            </a:r>
            <a:r>
              <a:rPr lang="zh-CN" altLang="en-US" sz="2600" b="1" dirty="0">
                <a:solidFill>
                  <a:srgbClr val="203864"/>
                </a:solidFill>
                <a:latin typeface="微软雅黑" panose="020B0503020204020204" pitchFamily="34" charset="-122"/>
                <a:ea typeface="微软雅黑" panose="020B0503020204020204" pitchFamily="34" charset="-122"/>
                <a:cs typeface="+mj-cs"/>
              </a:rPr>
              <a:t>以及</a:t>
            </a:r>
            <a:r>
              <a:rPr lang="zh-CN" altLang="en-US" sz="2600" b="1" dirty="0">
                <a:solidFill>
                  <a:srgbClr val="C00000"/>
                </a:solidFill>
                <a:latin typeface="微软雅黑" panose="020B0503020204020204" pitchFamily="34" charset="-122"/>
                <a:ea typeface="微软雅黑" panose="020B0503020204020204" pitchFamily="34" charset="-122"/>
                <a:cs typeface="+mj-cs"/>
              </a:rPr>
              <a:t>时间</a:t>
            </a:r>
            <a:r>
              <a:rPr lang="zh-CN" altLang="en-US" sz="2600" b="1" dirty="0">
                <a:solidFill>
                  <a:srgbClr val="203864"/>
                </a:solidFill>
                <a:latin typeface="微软雅黑" panose="020B0503020204020204" pitchFamily="34" charset="-122"/>
                <a:ea typeface="微软雅黑" panose="020B0503020204020204" pitchFamily="34" charset="-122"/>
                <a:cs typeface="+mj-cs"/>
              </a:rPr>
              <a:t>信息的空基</a:t>
            </a:r>
            <a:r>
              <a:rPr lang="zh-CN" altLang="en-US" sz="2600" b="1" dirty="0">
                <a:solidFill>
                  <a:srgbClr val="C00000"/>
                </a:solidFill>
                <a:latin typeface="微软雅黑" panose="020B0503020204020204" pitchFamily="34" charset="-122"/>
                <a:ea typeface="微软雅黑" panose="020B0503020204020204" pitchFamily="34" charset="-122"/>
                <a:cs typeface="+mj-cs"/>
              </a:rPr>
              <a:t>无线电导航定位系统</a:t>
            </a:r>
            <a:r>
              <a:rPr lang="zh-CN" altLang="en-US" sz="2600" b="1" dirty="0">
                <a:solidFill>
                  <a:srgbClr val="203864"/>
                </a:solidFill>
                <a:latin typeface="微软雅黑" panose="020B0503020204020204" pitchFamily="34" charset="-122"/>
                <a:ea typeface="微软雅黑" panose="020B0503020204020204" pitchFamily="34" charset="-122"/>
                <a:cs typeface="+mj-cs"/>
              </a:rPr>
              <a:t>。</a:t>
            </a:r>
            <a:endParaRPr lang="en-US" altLang="zh-CN" sz="2600" b="1" dirty="0">
              <a:solidFill>
                <a:srgbClr val="203864"/>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32A80-A5F7-7EFF-BC54-9AD1703C1F20}"/>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F40E374F-C221-11B4-71F6-B147A00BA8B4}"/>
              </a:ext>
            </a:extLst>
          </p:cNvPr>
          <p:cNvSpPr>
            <a:spLocks noGrp="1"/>
          </p:cNvSpPr>
          <p:nvPr>
            <p:ph type="title"/>
          </p:nvPr>
        </p:nvSpPr>
        <p:spPr>
          <a:xfrm>
            <a:off x="614679" y="203200"/>
            <a:ext cx="7805421" cy="730249"/>
          </a:xfrm>
        </p:spPr>
        <p:txBody>
          <a:bodyPr>
            <a:normAutofit/>
          </a:bodyPr>
          <a:lstStyle/>
          <a:p>
            <a:pPr lvl="0">
              <a:lnSpc>
                <a:spcPct val="100000"/>
              </a:lnSpc>
              <a:spcBef>
                <a:spcPts val="0"/>
              </a:spcBef>
              <a:defRPr/>
            </a:pPr>
            <a:r>
              <a:rPr lang="en-US" altLang="zh-CN" dirty="0"/>
              <a:t>GPS</a:t>
            </a:r>
            <a:r>
              <a:rPr lang="zh-CN" altLang="en-US" dirty="0"/>
              <a:t>的系统组成</a:t>
            </a:r>
          </a:p>
        </p:txBody>
      </p:sp>
      <p:sp>
        <p:nvSpPr>
          <p:cNvPr id="19" name="灯片编号占位符 2">
            <a:extLst>
              <a:ext uri="{FF2B5EF4-FFF2-40B4-BE49-F238E27FC236}">
                <a16:creationId xmlns:a16="http://schemas.microsoft.com/office/drawing/2014/main" id="{9D6D1E2F-835F-F9E9-BB6D-795D8B656980}"/>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9</a:t>
            </a:fld>
            <a:r>
              <a:rPr lang="en-US" altLang="zh-CN" dirty="0">
                <a:solidFill>
                  <a:schemeClr val="accent1">
                    <a:lumMod val="50000"/>
                  </a:schemeClr>
                </a:solidFill>
              </a:rPr>
              <a:t>/30</a:t>
            </a:r>
            <a:endParaRPr lang="zh-CN" altLang="en-US" dirty="0">
              <a:solidFill>
                <a:schemeClr val="accent1">
                  <a:lumMod val="50000"/>
                </a:schemeClr>
              </a:solidFill>
            </a:endParaRPr>
          </a:p>
        </p:txBody>
      </p:sp>
      <p:pic>
        <p:nvPicPr>
          <p:cNvPr id="7" name="图片 6">
            <a:extLst>
              <a:ext uri="{FF2B5EF4-FFF2-40B4-BE49-F238E27FC236}">
                <a16:creationId xmlns:a16="http://schemas.microsoft.com/office/drawing/2014/main" id="{0492514F-5D07-07B4-0B25-253CB04A3A28}"/>
              </a:ext>
            </a:extLst>
          </p:cNvPr>
          <p:cNvPicPr>
            <a:picLocks noChangeAspect="1"/>
          </p:cNvPicPr>
          <p:nvPr/>
        </p:nvPicPr>
        <p:blipFill>
          <a:blip r:embed="rId3"/>
          <a:stretch>
            <a:fillRect/>
          </a:stretch>
        </p:blipFill>
        <p:spPr>
          <a:xfrm>
            <a:off x="6646761" y="1189123"/>
            <a:ext cx="5252128" cy="4479754"/>
          </a:xfrm>
          <a:prstGeom prst="rect">
            <a:avLst/>
          </a:prstGeom>
        </p:spPr>
      </p:pic>
      <p:sp>
        <p:nvSpPr>
          <p:cNvPr id="8" name="文本框 7">
            <a:extLst>
              <a:ext uri="{FF2B5EF4-FFF2-40B4-BE49-F238E27FC236}">
                <a16:creationId xmlns:a16="http://schemas.microsoft.com/office/drawing/2014/main" id="{D1C3B533-D3D1-D39B-D78B-435356A3A0B7}"/>
              </a:ext>
            </a:extLst>
          </p:cNvPr>
          <p:cNvSpPr txBox="1"/>
          <p:nvPr/>
        </p:nvSpPr>
        <p:spPr>
          <a:xfrm>
            <a:off x="7988400" y="5749896"/>
            <a:ext cx="2743200" cy="400110"/>
          </a:xfrm>
          <a:prstGeom prst="rect">
            <a:avLst/>
          </a:prstGeom>
          <a:noFill/>
          <a:ln>
            <a:noFill/>
          </a:ln>
        </p:spPr>
        <p:txBody>
          <a:bodyPr wrap="square" rtlCol="0">
            <a:spAutoFit/>
          </a:bodyPr>
          <a:lstStyle/>
          <a:p>
            <a:pPr algn="just"/>
            <a:r>
              <a:rPr lang="en-US" altLang="zh-CN" sz="2000" b="1" dirty="0">
                <a:solidFill>
                  <a:srgbClr val="203864"/>
                </a:solidFill>
                <a:latin typeface="微软雅黑" panose="020B0503020204020204" pitchFamily="34" charset="-122"/>
                <a:ea typeface="微软雅黑" panose="020B0503020204020204" pitchFamily="34" charset="-122"/>
              </a:rPr>
              <a:t>GPS</a:t>
            </a:r>
            <a:r>
              <a:rPr lang="zh-CN" altLang="en-US" sz="2000" b="1" dirty="0">
                <a:solidFill>
                  <a:srgbClr val="203864"/>
                </a:solidFill>
                <a:latin typeface="微软雅黑" panose="020B0503020204020204" pitchFamily="34" charset="-122"/>
                <a:ea typeface="微软雅黑" panose="020B0503020204020204" pitchFamily="34" charset="-122"/>
              </a:rPr>
              <a:t>卫星星座示意图</a:t>
            </a:r>
            <a:endParaRPr lang="zh-CN" altLang="en-US" sz="2000" b="1" baseline="30000" dirty="0">
              <a:solidFill>
                <a:srgbClr val="203864"/>
              </a:solidFill>
              <a:latin typeface="微软雅黑" panose="020B0503020204020204" pitchFamily="34" charset="-122"/>
              <a:ea typeface="微软雅黑" panose="020B0503020204020204" pitchFamily="34" charset="-122"/>
            </a:endParaRPr>
          </a:p>
        </p:txBody>
      </p:sp>
      <p:sp>
        <p:nvSpPr>
          <p:cNvPr id="11" name="标题 15">
            <a:extLst>
              <a:ext uri="{FF2B5EF4-FFF2-40B4-BE49-F238E27FC236}">
                <a16:creationId xmlns:a16="http://schemas.microsoft.com/office/drawing/2014/main" id="{E03BD77B-ABFB-0146-A128-CE838F2995C3}"/>
              </a:ext>
            </a:extLst>
          </p:cNvPr>
          <p:cNvSpPr txBox="1">
            <a:spLocks/>
          </p:cNvSpPr>
          <p:nvPr/>
        </p:nvSpPr>
        <p:spPr>
          <a:xfrm>
            <a:off x="559343" y="6422886"/>
            <a:ext cx="11339546" cy="364950"/>
          </a:xfrm>
          <a:prstGeom prst="rect">
            <a:avLst/>
          </a:prstGeom>
        </p:spPr>
        <p:txBody>
          <a:bodyPr vert="horz" lIns="91440" tIns="45720" rIns="91440" bIns="45720" rtlCol="0" anchor="t">
            <a:no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marL="0" indent="0" algn="just">
              <a:lnSpc>
                <a:spcPct val="150000"/>
              </a:lnSpc>
              <a:buNone/>
            </a:pPr>
            <a:r>
              <a:rPr lang="en-US" altLang="zh-CN" sz="1400" dirty="0">
                <a:solidFill>
                  <a:srgbClr val="203864"/>
                </a:solidFill>
                <a:latin typeface="Times New Roman" panose="02020603050405020304" pitchFamily="18" charset="0"/>
                <a:ea typeface="微软雅黑" panose="020B0503020204020204" pitchFamily="34" charset="-122"/>
                <a:cs typeface="Times New Roman" panose="02020603050405020304" pitchFamily="18" charset="0"/>
              </a:rPr>
              <a:t>[1] U.S. government. (n.d.). GPS: The Global Positioning System. [Website]. https://www.gps.gov</a:t>
            </a:r>
          </a:p>
        </p:txBody>
      </p:sp>
      <p:sp>
        <p:nvSpPr>
          <p:cNvPr id="15" name="标题 15">
            <a:extLst>
              <a:ext uri="{FF2B5EF4-FFF2-40B4-BE49-F238E27FC236}">
                <a16:creationId xmlns:a16="http://schemas.microsoft.com/office/drawing/2014/main" id="{1AA752A6-D924-3690-5DB0-3F04B6018F6B}"/>
              </a:ext>
            </a:extLst>
          </p:cNvPr>
          <p:cNvSpPr txBox="1">
            <a:spLocks/>
          </p:cNvSpPr>
          <p:nvPr/>
        </p:nvSpPr>
        <p:spPr>
          <a:xfrm>
            <a:off x="224531" y="3737793"/>
            <a:ext cx="2471738" cy="942549"/>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endParaRPr lang="en-US" altLang="zh-CN" b="1" dirty="0">
              <a:solidFill>
                <a:srgbClr val="203864"/>
              </a:solidFill>
              <a:latin typeface="微软雅黑" panose="020B0503020204020204" pitchFamily="34" charset="-122"/>
              <a:ea typeface="微软雅黑" panose="020B0503020204020204" pitchFamily="34" charset="-122"/>
            </a:endParaRPr>
          </a:p>
        </p:txBody>
      </p:sp>
      <p:sp>
        <p:nvSpPr>
          <p:cNvPr id="18" name="标题 15">
            <a:extLst>
              <a:ext uri="{FF2B5EF4-FFF2-40B4-BE49-F238E27FC236}">
                <a16:creationId xmlns:a16="http://schemas.microsoft.com/office/drawing/2014/main" id="{C0C2C428-EDDC-100F-7F66-2A4C53B561EF}"/>
              </a:ext>
            </a:extLst>
          </p:cNvPr>
          <p:cNvSpPr txBox="1">
            <a:spLocks/>
          </p:cNvSpPr>
          <p:nvPr/>
        </p:nvSpPr>
        <p:spPr>
          <a:xfrm>
            <a:off x="614679" y="-592"/>
            <a:ext cx="8965657" cy="7283803"/>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algn="just">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rPr>
              <a:t>空间部分</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en-US" altLang="zh-CN" sz="2000" b="1" dirty="0">
                <a:solidFill>
                  <a:srgbClr val="203864"/>
                </a:solidFill>
                <a:latin typeface="微软雅黑" panose="020B0503020204020204" pitchFamily="34" charset="-122"/>
                <a:ea typeface="微软雅黑" panose="020B0503020204020204" pitchFamily="34" charset="-122"/>
              </a:rPr>
              <a:t>24</a:t>
            </a:r>
            <a:r>
              <a:rPr lang="zh-CN" altLang="en-US" sz="2000" b="1" dirty="0">
                <a:solidFill>
                  <a:srgbClr val="203864"/>
                </a:solidFill>
                <a:latin typeface="微软雅黑" panose="020B0503020204020204" pitchFamily="34" charset="-122"/>
                <a:ea typeface="微软雅黑" panose="020B0503020204020204" pitchFamily="34" charset="-122"/>
              </a:rPr>
              <a:t>颗卫星：</a:t>
            </a:r>
            <a:r>
              <a:rPr lang="en-US" altLang="zh-CN" sz="2000" b="1" dirty="0">
                <a:solidFill>
                  <a:srgbClr val="203864"/>
                </a:solidFill>
                <a:latin typeface="微软雅黑" panose="020B0503020204020204" pitchFamily="34" charset="-122"/>
                <a:ea typeface="微软雅黑" panose="020B0503020204020204" pitchFamily="34" charset="-122"/>
              </a:rPr>
              <a:t>21</a:t>
            </a:r>
            <a:r>
              <a:rPr lang="zh-CN" altLang="en-US" sz="2000" b="1" dirty="0">
                <a:solidFill>
                  <a:srgbClr val="203864"/>
                </a:solidFill>
                <a:latin typeface="微软雅黑" panose="020B0503020204020204" pitchFamily="34" charset="-122"/>
                <a:ea typeface="微软雅黑" panose="020B0503020204020204" pitchFamily="34" charset="-122"/>
              </a:rPr>
              <a:t>颗工作卫星，</a:t>
            </a:r>
            <a:r>
              <a:rPr lang="en-US" altLang="zh-CN" sz="2000" b="1" dirty="0">
                <a:solidFill>
                  <a:srgbClr val="203864"/>
                </a:solidFill>
                <a:latin typeface="微软雅黑" panose="020B0503020204020204" pitchFamily="34" charset="-122"/>
                <a:ea typeface="微软雅黑" panose="020B0503020204020204" pitchFamily="34" charset="-122"/>
              </a:rPr>
              <a:t>3</a:t>
            </a:r>
            <a:r>
              <a:rPr lang="zh-CN" altLang="en-US" sz="2000" b="1" dirty="0">
                <a:solidFill>
                  <a:srgbClr val="203864"/>
                </a:solidFill>
                <a:latin typeface="微软雅黑" panose="020B0503020204020204" pitchFamily="34" charset="-122"/>
                <a:ea typeface="微软雅黑" panose="020B0503020204020204" pitchFamily="34" charset="-122"/>
              </a:rPr>
              <a:t>颗备用卫星</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en-US" altLang="zh-CN" sz="2000" b="1" dirty="0">
                <a:solidFill>
                  <a:srgbClr val="203864"/>
                </a:solidFill>
                <a:latin typeface="微软雅黑" panose="020B0503020204020204" pitchFamily="34" charset="-122"/>
                <a:ea typeface="微软雅黑" panose="020B0503020204020204" pitchFamily="34" charset="-122"/>
              </a:rPr>
              <a:t>6</a:t>
            </a:r>
            <a:r>
              <a:rPr lang="zh-CN" altLang="en-US" sz="2000" b="1" dirty="0">
                <a:solidFill>
                  <a:srgbClr val="203864"/>
                </a:solidFill>
                <a:latin typeface="微软雅黑" panose="020B0503020204020204" pitchFamily="34" charset="-122"/>
                <a:ea typeface="微软雅黑" panose="020B0503020204020204" pitchFamily="34" charset="-122"/>
              </a:rPr>
              <a:t>个轨道面，每个轨道面</a:t>
            </a:r>
            <a:r>
              <a:rPr lang="en-US" altLang="zh-CN" sz="2000" b="1" dirty="0">
                <a:solidFill>
                  <a:srgbClr val="203864"/>
                </a:solidFill>
                <a:latin typeface="微软雅黑" panose="020B0503020204020204" pitchFamily="34" charset="-122"/>
                <a:ea typeface="微软雅黑" panose="020B0503020204020204" pitchFamily="34" charset="-122"/>
              </a:rPr>
              <a:t>4</a:t>
            </a:r>
            <a:r>
              <a:rPr lang="zh-CN" altLang="en-US" sz="2000" b="1" dirty="0">
                <a:solidFill>
                  <a:srgbClr val="203864"/>
                </a:solidFill>
                <a:latin typeface="微软雅黑" panose="020B0503020204020204" pitchFamily="34" charset="-122"/>
                <a:ea typeface="微软雅黑" panose="020B0503020204020204" pitchFamily="34" charset="-122"/>
              </a:rPr>
              <a:t>颗卫星</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高度</a:t>
            </a:r>
            <a:r>
              <a:rPr lang="en-US" altLang="zh-CN" sz="2000" b="1" dirty="0">
                <a:solidFill>
                  <a:srgbClr val="203864"/>
                </a:solidFill>
                <a:latin typeface="微软雅黑" panose="020B0503020204020204" pitchFamily="34" charset="-122"/>
                <a:ea typeface="微软雅黑" panose="020B0503020204020204" pitchFamily="34" charset="-122"/>
              </a:rPr>
              <a:t>20,200km </a:t>
            </a:r>
          </a:p>
          <a:p>
            <a:pPr marL="742950" lvl="1" indent="-285750" algn="just">
              <a:lnSpc>
                <a:spcPct val="150000"/>
              </a:lnSpc>
              <a:buFont typeface="Wingdings" panose="05000000000000000000" pitchFamily="2" charset="2"/>
              <a:buChar char="n"/>
            </a:pPr>
            <a:r>
              <a:rPr lang="en-US" altLang="zh-CN" sz="2000" b="1" dirty="0">
                <a:solidFill>
                  <a:srgbClr val="203864"/>
                </a:solidFill>
                <a:latin typeface="微软雅黑" panose="020B0503020204020204" pitchFamily="34" charset="-122"/>
                <a:ea typeface="微软雅黑" panose="020B0503020204020204" pitchFamily="34" charset="-122"/>
              </a:rPr>
              <a:t>55</a:t>
            </a:r>
            <a:r>
              <a:rPr lang="zh-CN" altLang="en-US" sz="2000" b="1" dirty="0">
                <a:solidFill>
                  <a:srgbClr val="203864"/>
                </a:solidFill>
                <a:latin typeface="微软雅黑" panose="020B0503020204020204" pitchFamily="34" charset="-122"/>
                <a:ea typeface="微软雅黑" panose="020B0503020204020204" pitchFamily="34" charset="-122"/>
              </a:rPr>
              <a:t>度倾角：轨道面与赤道夹角</a:t>
            </a:r>
            <a:endParaRPr lang="zh-CN" altLang="en-US" b="1" dirty="0">
              <a:solidFill>
                <a:srgbClr val="203864"/>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rPr>
              <a:t>控制部分</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主控站</a:t>
            </a:r>
            <a:r>
              <a:rPr lang="en-US" altLang="zh-CN" sz="2000" b="1" dirty="0">
                <a:solidFill>
                  <a:srgbClr val="203864"/>
                </a:solidFill>
                <a:latin typeface="微软雅黑" panose="020B0503020204020204" pitchFamily="34" charset="-122"/>
                <a:ea typeface="微软雅黑" panose="020B0503020204020204" pitchFamily="34" charset="-122"/>
              </a:rPr>
              <a:t>1</a:t>
            </a:r>
            <a:r>
              <a:rPr lang="zh-CN" altLang="en-US" sz="2000" b="1" dirty="0">
                <a:solidFill>
                  <a:srgbClr val="203864"/>
                </a:solidFill>
                <a:latin typeface="微软雅黑" panose="020B0503020204020204" pitchFamily="34" charset="-122"/>
                <a:ea typeface="微软雅黑" panose="020B0503020204020204" pitchFamily="34" charset="-122"/>
              </a:rPr>
              <a:t>个：计算卫星星历及时钟修正参数等</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监测站</a:t>
            </a:r>
            <a:r>
              <a:rPr lang="en-US" altLang="zh-CN" sz="2000" b="1" dirty="0">
                <a:solidFill>
                  <a:srgbClr val="203864"/>
                </a:solidFill>
                <a:latin typeface="微软雅黑" panose="020B0503020204020204" pitchFamily="34" charset="-122"/>
                <a:ea typeface="微软雅黑" panose="020B0503020204020204" pitchFamily="34" charset="-122"/>
              </a:rPr>
              <a:t>5</a:t>
            </a:r>
            <a:r>
              <a:rPr lang="zh-CN" altLang="en-US" sz="2000" b="1" dirty="0">
                <a:solidFill>
                  <a:srgbClr val="203864"/>
                </a:solidFill>
                <a:latin typeface="微软雅黑" panose="020B0503020204020204" pitchFamily="34" charset="-122"/>
                <a:ea typeface="微软雅黑" panose="020B0503020204020204" pitchFamily="34" charset="-122"/>
              </a:rPr>
              <a:t>个：监测卫星数据</a:t>
            </a:r>
            <a:endParaRPr lang="en-US" altLang="zh-CN" sz="2000" b="1" dirty="0">
              <a:solidFill>
                <a:srgbClr val="203864"/>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zh-CN" altLang="en-US" sz="2000" b="1" dirty="0">
                <a:solidFill>
                  <a:srgbClr val="203864"/>
                </a:solidFill>
                <a:latin typeface="微软雅黑" panose="020B0503020204020204" pitchFamily="34" charset="-122"/>
                <a:ea typeface="微软雅黑" panose="020B0503020204020204" pitchFamily="34" charset="-122"/>
              </a:rPr>
              <a:t>注入站</a:t>
            </a:r>
            <a:r>
              <a:rPr lang="en-US" altLang="zh-CN" sz="2000" b="1" dirty="0">
                <a:solidFill>
                  <a:srgbClr val="203864"/>
                </a:solidFill>
                <a:latin typeface="微软雅黑" panose="020B0503020204020204" pitchFamily="34" charset="-122"/>
                <a:ea typeface="微软雅黑" panose="020B0503020204020204" pitchFamily="34" charset="-122"/>
              </a:rPr>
              <a:t>3</a:t>
            </a:r>
            <a:r>
              <a:rPr lang="zh-CN" altLang="en-US" sz="2000" b="1" dirty="0">
                <a:solidFill>
                  <a:srgbClr val="203864"/>
                </a:solidFill>
                <a:latin typeface="微软雅黑" panose="020B0503020204020204" pitchFamily="34" charset="-122"/>
                <a:ea typeface="微软雅黑" panose="020B0503020204020204" pitchFamily="34" charset="-122"/>
              </a:rPr>
              <a:t>个：将主控站计算结果注入卫星</a:t>
            </a:r>
            <a:endParaRPr lang="en-US" altLang="zh-CN" b="1" dirty="0">
              <a:solidFill>
                <a:srgbClr val="203864"/>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p"/>
            </a:pPr>
            <a:r>
              <a:rPr lang="zh-CN" altLang="en-US" b="1" dirty="0">
                <a:solidFill>
                  <a:srgbClr val="C00000"/>
                </a:solidFill>
                <a:latin typeface="微软雅黑" panose="020B0503020204020204" pitchFamily="34" charset="-122"/>
                <a:ea typeface="微软雅黑" panose="020B0503020204020204" pitchFamily="34" charset="-122"/>
              </a:rPr>
              <a:t>用户部分</a:t>
            </a:r>
            <a:endParaRPr lang="en-US" altLang="zh-CN" b="1" dirty="0">
              <a:solidFill>
                <a:srgbClr val="C00000"/>
              </a:solidFill>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n"/>
            </a:pPr>
            <a:r>
              <a:rPr lang="en-US" altLang="zh-CN" sz="1900" b="1" dirty="0">
                <a:solidFill>
                  <a:srgbClr val="203864"/>
                </a:solidFill>
                <a:latin typeface="微软雅黑" panose="020B0503020204020204" pitchFamily="34" charset="-122"/>
                <a:ea typeface="微软雅黑" panose="020B0503020204020204" pitchFamily="34" charset="-122"/>
              </a:rPr>
              <a:t>GPS</a:t>
            </a:r>
            <a:r>
              <a:rPr lang="zh-CN" altLang="en-US" sz="1900" b="1" dirty="0">
                <a:solidFill>
                  <a:srgbClr val="203864"/>
                </a:solidFill>
                <a:latin typeface="微软雅黑" panose="020B0503020204020204" pitchFamily="34" charset="-122"/>
                <a:ea typeface="微软雅黑" panose="020B0503020204020204" pitchFamily="34" charset="-122"/>
              </a:rPr>
              <a:t>接收器：接收、跟踪、变换和测量</a:t>
            </a:r>
            <a:r>
              <a:rPr lang="en-US" altLang="zh-CN" sz="1900" b="1" dirty="0">
                <a:solidFill>
                  <a:srgbClr val="203864"/>
                </a:solidFill>
                <a:latin typeface="微软雅黑" panose="020B0503020204020204" pitchFamily="34" charset="-122"/>
                <a:ea typeface="微软雅黑" panose="020B0503020204020204" pitchFamily="34" charset="-122"/>
              </a:rPr>
              <a:t>GPS</a:t>
            </a:r>
            <a:r>
              <a:rPr lang="zh-CN" altLang="en-US" sz="1900" b="1" dirty="0">
                <a:solidFill>
                  <a:srgbClr val="203864"/>
                </a:solidFill>
                <a:latin typeface="微软雅黑" panose="020B0503020204020204" pitchFamily="34" charset="-122"/>
                <a:ea typeface="微软雅黑" panose="020B0503020204020204" pitchFamily="34" charset="-122"/>
              </a:rPr>
              <a:t>信号</a:t>
            </a:r>
            <a:endParaRPr lang="en-US" altLang="zh-CN" sz="1900" b="1" dirty="0">
              <a:solidFill>
                <a:srgbClr val="20386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50077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15e7671-6fab-4e62-a4d8-3c256f7420fc"/>
  <p:tag name="COMMONDATA" val="eyJoZGlkIjoiZGVhZTFjMGI0OGFhMjA3ZDBhYTZhNTc4MWNlNzkyMm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9023</TotalTime>
  <Words>3230</Words>
  <Application>Microsoft Office PowerPoint</Application>
  <PresentationFormat>宽屏</PresentationFormat>
  <Paragraphs>582</Paragraphs>
  <Slides>30</Slides>
  <Notes>30</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等线</vt:lpstr>
      <vt:lpstr>微软雅黑</vt:lpstr>
      <vt:lpstr>Arial</vt:lpstr>
      <vt:lpstr>Cambria Math</vt:lpstr>
      <vt:lpstr>Times New Roman</vt:lpstr>
      <vt:lpstr>Wingdings</vt:lpstr>
      <vt:lpstr>Office 主题​​</vt:lpstr>
      <vt:lpstr>组会讨论</vt:lpstr>
      <vt:lpstr>汇报提纲</vt:lpstr>
      <vt:lpstr>导航与定位的应用</vt:lpstr>
      <vt:lpstr>研究背景与意义</vt:lpstr>
      <vt:lpstr>定位的分类</vt:lpstr>
      <vt:lpstr>无线电定位分类</vt:lpstr>
      <vt:lpstr>汇报提纲</vt:lpstr>
      <vt:lpstr>全球导航卫星系统（GNSS）</vt:lpstr>
      <vt:lpstr>GPS的系统组成</vt:lpstr>
      <vt:lpstr>卫星定位基本原理</vt:lpstr>
      <vt:lpstr>GNSS的优势与局限</vt:lpstr>
      <vt:lpstr>汇报提纲</vt:lpstr>
      <vt:lpstr>指纹定位基本原理</vt:lpstr>
      <vt:lpstr>指纹数据库与电磁频谱地图</vt:lpstr>
      <vt:lpstr>电磁频谱地图的构建</vt:lpstr>
      <vt:lpstr>定位算法设计</vt:lpstr>
      <vt:lpstr>定位算法设计</vt:lpstr>
      <vt:lpstr>汇报提纲</vt:lpstr>
      <vt:lpstr>基于多小区多频点的蜂窝定位</vt:lpstr>
      <vt:lpstr>基于多小区多频点的蜂窝定位</vt:lpstr>
      <vt:lpstr>基于多小区多频点的蜂窝定位：</vt:lpstr>
      <vt:lpstr>基于多小区多频点的蜂窝定位</vt:lpstr>
      <vt:lpstr>3GPP定位服务等级标准​</vt:lpstr>
      <vt:lpstr>PowerPoint 演示文稿</vt:lpstr>
      <vt:lpstr>汇报提纲</vt:lpstr>
      <vt:lpstr>总结</vt:lpstr>
      <vt:lpstr>前沿与思考</vt:lpstr>
      <vt:lpstr>探讨</vt:lpstr>
      <vt:lpstr>探讨</vt:lpstr>
      <vt:lpstr>探讨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XuJiajie</cp:lastModifiedBy>
  <cp:revision>1133</cp:revision>
  <dcterms:created xsi:type="dcterms:W3CDTF">2024-09-24T06:50:00Z</dcterms:created>
  <dcterms:modified xsi:type="dcterms:W3CDTF">2025-06-23T10:04:46Z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B99BA89FF0EB468DB823EF0B07AC8E04</vt:lpwstr>
  </property>
  <property fmtid="{D5CDD505-2E9C-101B-9397-08002B2CF9AE}" pid="3" name="KSOProductBuildVer">
    <vt:lpwstr>2052-11.1.0.12165</vt:lpwstr>
  </property>
</Properties>
</file>